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5" r:id="rId3"/>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Roboto"/>
      <p:regular r:id="rId22"/>
      <p:bold r:id="rId23"/>
      <p:italic r:id="rId24"/>
      <p:boldItalic r:id="rId25"/>
    </p:embeddedFont>
    <p:embeddedFont>
      <p:font typeface="Helvetica Neue"/>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regular.fntdata"/><Relationship Id="rId21" Type="http://schemas.openxmlformats.org/officeDocument/2006/relationships/slide" Target="slides/slide16.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HelveticaNeue-regular.fntdata"/><Relationship Id="rId25" Type="http://schemas.openxmlformats.org/officeDocument/2006/relationships/font" Target="fonts/Roboto-boldItalic.fntdata"/><Relationship Id="rId28" Type="http://schemas.openxmlformats.org/officeDocument/2006/relationships/font" Target="fonts/HelveticaNeue-italic.fntdata"/><Relationship Id="rId27" Type="http://schemas.openxmlformats.org/officeDocument/2006/relationships/font" Target="fonts/HelveticaNeue-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HelveticaNeue-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494336bf7d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494336bf7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000">
                <a:solidFill>
                  <a:schemeClr val="dk1"/>
                </a:solidFill>
                <a:highlight>
                  <a:srgbClr val="FFFFFF"/>
                </a:highlight>
                <a:latin typeface="Roboto"/>
                <a:ea typeface="Roboto"/>
                <a:cs typeface="Roboto"/>
                <a:sym typeface="Roboto"/>
              </a:rPr>
              <a:t>Привет. Меня зовут Глеб, в 2014 году, я закончил кафедру Информационных систем факультета ЭиП. Сейчас я работаю в компании Delete Agency .Net разработчиком(кстати сегодня ровно год).</a:t>
            </a:r>
            <a:endParaRPr sz="100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GB" sz="1000">
                <a:solidFill>
                  <a:schemeClr val="dk1"/>
                </a:solidFill>
                <a:highlight>
                  <a:srgbClr val="FFFFFF"/>
                </a:highlight>
                <a:latin typeface="Roboto"/>
                <a:ea typeface="Roboto"/>
                <a:cs typeface="Roboto"/>
                <a:sym typeface="Roboto"/>
              </a:rPr>
              <a:t>В этой перзентации я расскажу об инструментах которые использую в своей работе. Инструемнтов используется очень много и охватить их все водном докладе невозможно, поэтому я опишу</a:t>
            </a:r>
            <a:endParaRPr sz="1000">
              <a:solidFill>
                <a:schemeClr val="dk1"/>
              </a:solidFill>
              <a:highlight>
                <a:srgbClr val="FFFFFF"/>
              </a:highlight>
              <a:latin typeface="Roboto"/>
              <a:ea typeface="Roboto"/>
              <a:cs typeface="Roboto"/>
              <a:sym typeface="Roboto"/>
            </a:endParaRPr>
          </a:p>
          <a:p>
            <a:pPr indent="0" lvl="0" marL="0" rtl="0" algn="l">
              <a:spcBef>
                <a:spcPts val="0"/>
              </a:spcBef>
              <a:spcAft>
                <a:spcPts val="0"/>
              </a:spcAft>
              <a:buNone/>
            </a:pPr>
            <a:r>
              <a:rPr lang="en-GB" sz="1000">
                <a:solidFill>
                  <a:schemeClr val="dk1"/>
                </a:solidFill>
                <a:highlight>
                  <a:srgbClr val="FFFFFF"/>
                </a:highlight>
                <a:latin typeface="Roboto"/>
                <a:ea typeface="Roboto"/>
                <a:cs typeface="Roboto"/>
                <a:sym typeface="Roboto"/>
              </a:rPr>
              <a:t>лишь те которые посчитал наиболее интересными и использую чаще  остальных.</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4611a25f7b_0_8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4611a25f7b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Также он позволяет создать Mock-сервер(позволяет симулировать ответ от сервера), это актуально например для фронтэнда. Когда бэкэнда еще нет, но надо смоделировать получение данных. Также он позволяет генерировать код(отправки запроса), тестировать и даже публиковать.</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4611a25f7b_0_7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4611a25f7b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Системы контроля версий позволяют удобно хранить проект с историей всех его изменений. Посмотреть что, когда и кем изменялось.</a:t>
            </a:r>
            <a:endParaRPr/>
          </a:p>
          <a:p>
            <a:pPr indent="0" lvl="0" marL="0" rtl="0" algn="l">
              <a:spcBef>
                <a:spcPts val="0"/>
              </a:spcBef>
              <a:spcAft>
                <a:spcPts val="0"/>
              </a:spcAft>
              <a:buNone/>
            </a:pPr>
            <a:r>
              <a:rPr lang="en-GB"/>
              <a:t>Также дают возможность отделить уже реализованный функционал от того который находится в разработке. Это необходимо, например, когда проект уже зарелизили(он вышел на лайв), но разработка продолжается.</a:t>
            </a:r>
            <a:endParaRPr/>
          </a:p>
          <a:p>
            <a:pPr indent="0" lvl="0" marL="0" rtl="0" algn="l">
              <a:spcBef>
                <a:spcPts val="0"/>
              </a:spcBef>
              <a:spcAft>
                <a:spcPts val="0"/>
              </a:spcAft>
              <a:buNone/>
            </a:pPr>
            <a:r>
              <a:rPr lang="en-GB"/>
              <a:t>Возможность откатиться к предыдущим изменениям. Например ситуация, сделали изменения, задеплоили, на живом вылез критичный баг(например сайт падает). Надо срочно откатить изменения, чтобы сайт работал.</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4611a25f7b_0_9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4611a25f7b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Существую три основных VCS. SVN,Git и Mercurial. Сравнивать сейчас я их не буду, это может породить холивар. Все эти системы вы можете развернуть у себя на локальной машине, на отдельном сервере или использовать сервис для хостинга. Самые массовые и популярные из этих сервисов это GitHub и Bitbucket. GitHub поддерживает все три VCS, при этом он предоставляет полные функционал для OpenSource проектов. BitBucket поддерживает Git и Mercurial. При этом Bitbucket можно использовать бесплатно с некоторыми ограничениями, например возможно не более 5 пользователей. Мы в работе используем Mercurial и Bitbucket.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4969c68971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4969c6897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Теперь несколько слов о том как мы с этим работаем. Вообще клиентов много, делают все примерно одно и тоже, я использую TortoiseHG, собственно с него и скрин. Слева вы можете увидеть граф веток, а в самом низу список файлов которые в этом коммите изменены. Процесс выглядит примерно так. Сначала разработка идет в ветке default,все коммитится в нее, иногда от нее создаются отдельные ветки для задач, если необходимо. Так же на скрине видно момент создания новой ветки Staging(иногда UAT). Эта ветка используется для тестирования. В процессе разработки мы переодичекси мерджим(объединяем) дефолт в стэйджинг, тем самым обновляя версию для тестирования.(клик, клик). Если на предыдущем слайде было начало разработки, то вот так это выглядит когда уже есть живой сайт. Что происходит когда появляется  Prod(Live), мы создаем новую ветку для задачи, комитим ее, мерджим в UAT, она тестируется, если все ок, то мерджмим в дефол, а дефолт в Prod.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4969c68971_0_1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4969c68971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Если в кратце то </a:t>
            </a:r>
            <a:r>
              <a:rPr lang="en-GB" sz="1200">
                <a:solidFill>
                  <a:srgbClr val="222222"/>
                </a:solidFill>
                <a:highlight>
                  <a:srgbClr val="FFFFFF"/>
                </a:highlight>
              </a:rPr>
              <a:t>CI – это некая программа, которая следит за вашим Source Control, и при появлении там изменений автоматически стягивает их, билдит, гоняет тесты и т.д. Мы для CI используем TeamCity. Вот примерно так это выглядит. Если работать без CI было бы примерно следующим образом(запушили, зашли на сервер, запулили, сбилдили), Описать вариант с CI.</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4969c68971_0_2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4969c68971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Далее стоит рассказать как мы узнаем что нам разрабатывать.  Для этого мы используем User Story. Это формат описания требований с точки зрения пользователя(например “Я как пользователь</a:t>
            </a:r>
            <a:r>
              <a:rPr lang="en-GB"/>
              <a:t>...</a:t>
            </a:r>
            <a:r>
              <a:rPr lang="en-GB"/>
              <a:t>”). Такой формат легче воспринимается нежели ТЗ(ГОСТ 19.201б 34.602 ЕСПД) листов так на 200, его легче разбить на задачи, но есть и свои минусы. Юзер стори менее формализована чем ТЗ, там могут быть неточность, иногда юзер стори могут противоречить друг другу. Для юзер стори мы используем продукт компании Attlasian - Confluence. Далее юзер стори разбиваются на отдельные задачи - тикеты. Тикет содержит уже конкретные задачи(например сделать хэдер, футер и т.д.). Для тикетов мы используем Jira. В джире много возможностей для трэкинга задач. Тикет назначается на человека, лежит в определенном спринте(скрам), туда можно залогировать потраченной время. Писать комментарии т.д. Вообще для этого много разных платформ и инструментов(bugzilla, trello и т.д.).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g4969c68971_0_37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4969c68971_0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494def7fd9_3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494def7fd9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В кратце о темах доклада:</a:t>
            </a:r>
            <a:endParaRPr/>
          </a:p>
          <a:p>
            <a:pPr indent="-298450" lvl="0" marL="457200" rtl="0" algn="l">
              <a:spcBef>
                <a:spcPts val="0"/>
              </a:spcBef>
              <a:spcAft>
                <a:spcPts val="0"/>
              </a:spcAft>
              <a:buSzPts val="1100"/>
              <a:buChar char="-"/>
            </a:pPr>
            <a:r>
              <a:rPr lang="en-GB"/>
              <a:t>Среды разработки</a:t>
            </a:r>
            <a:endParaRPr/>
          </a:p>
          <a:p>
            <a:pPr indent="-298450" lvl="0" marL="457200" rtl="0" algn="l">
              <a:spcBef>
                <a:spcPts val="0"/>
              </a:spcBef>
              <a:spcAft>
                <a:spcPts val="0"/>
              </a:spcAft>
              <a:buSzPts val="1100"/>
              <a:buChar char="-"/>
            </a:pPr>
            <a:r>
              <a:rPr lang="en-GB"/>
              <a:t>Отладка</a:t>
            </a:r>
            <a:endParaRPr/>
          </a:p>
          <a:p>
            <a:pPr indent="-298450" lvl="0" marL="457200" rtl="0" algn="l">
              <a:spcBef>
                <a:spcPts val="0"/>
              </a:spcBef>
              <a:spcAft>
                <a:spcPts val="0"/>
              </a:spcAft>
              <a:buSzPts val="1100"/>
              <a:buChar char="-"/>
            </a:pPr>
            <a:r>
              <a:rPr lang="en-GB"/>
              <a:t>Системы контроля версий</a:t>
            </a:r>
            <a:endParaRPr/>
          </a:p>
          <a:p>
            <a:pPr indent="-298450" lvl="0" marL="457200" rtl="0" algn="l">
              <a:spcBef>
                <a:spcPts val="0"/>
              </a:spcBef>
              <a:spcAft>
                <a:spcPts val="0"/>
              </a:spcAft>
              <a:buSzPts val="1100"/>
              <a:buChar char="-"/>
            </a:pPr>
            <a:r>
              <a:rPr lang="en-GB"/>
              <a:t>Непрерывнaя интеграция на примере TeamCity</a:t>
            </a:r>
            <a:endParaRPr/>
          </a:p>
          <a:p>
            <a:pPr indent="-298450" lvl="0" marL="457200" rtl="0" algn="l">
              <a:spcBef>
                <a:spcPts val="0"/>
              </a:spcBef>
              <a:spcAft>
                <a:spcPts val="0"/>
              </a:spcAft>
              <a:buSzPts val="1100"/>
              <a:buChar char="-"/>
            </a:pPr>
            <a:r>
              <a:rPr lang="en-GB"/>
              <a:t>Отслеживание задач</a:t>
            </a:r>
            <a:endParaRPr/>
          </a:p>
          <a:p>
            <a:pPr indent="-298450" lvl="0" marL="457200" rtl="0" algn="l">
              <a:spcBef>
                <a:spcPts val="0"/>
              </a:spcBef>
              <a:spcAft>
                <a:spcPts val="0"/>
              </a:spcAft>
              <a:buSzPts val="1100"/>
              <a:buChar char="-"/>
            </a:pPr>
            <a:r>
              <a:rPr lang="en-GB"/>
              <a:t>Как мы работаем с дизайнами</a:t>
            </a:r>
            <a:endParaRPr/>
          </a:p>
          <a:p>
            <a:pPr indent="-298450" lvl="0" marL="457200" rtl="0" algn="l">
              <a:spcBef>
                <a:spcPts val="0"/>
              </a:spcBef>
              <a:spcAft>
                <a:spcPts val="0"/>
              </a:spcAft>
              <a:buSzPts val="1100"/>
              <a:buChar char="-"/>
            </a:pPr>
            <a:r>
              <a:rPr lang="en-GB"/>
              <a:t>Документация</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4611a25f7b_0_1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4611a25f7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chemeClr val="dk1"/>
                </a:solidFill>
                <a:highlight>
                  <a:srgbClr val="FFFFFF"/>
                </a:highlight>
              </a:rPr>
              <a:t>В целом ничего не мешает вам писать код в блокноте, потом запускать компилятор, отдавать туда файл и получать скомпилированную программу, но это жутко не удобно. IDE существует множество, под разные языки и не по одной. Из логотипов с экрана это Xamarin и Android Studio для мобильной разработки, PyCharm для разработки на питоне, WebStorm для JS, Что использовать каждый выбирает сам. Мы в работе используем Visual Studio, это, пожалуй, самая мощная и функциональная IDE для .Net и C#. Современная IDE</a:t>
            </a:r>
            <a:br>
              <a:rPr lang="en-GB" sz="1000">
                <a:solidFill>
                  <a:schemeClr val="dk1"/>
                </a:solidFill>
                <a:highlight>
                  <a:srgbClr val="FFFFFF"/>
                </a:highlight>
              </a:rPr>
            </a:br>
            <a:r>
              <a:rPr lang="en-GB" sz="1000">
                <a:solidFill>
                  <a:schemeClr val="dk1"/>
                </a:solidFill>
                <a:highlight>
                  <a:srgbClr val="FFFFFF"/>
                </a:highlight>
              </a:rPr>
              <a:t>сильно облегачет жизнь такими вещами как:</a:t>
            </a:r>
            <a:br>
              <a:rPr lang="en-GB" sz="1000">
                <a:solidFill>
                  <a:schemeClr val="dk1"/>
                </a:solidFill>
                <a:highlight>
                  <a:srgbClr val="FFFFFF"/>
                </a:highlight>
              </a:rPr>
            </a:br>
            <a:r>
              <a:rPr lang="en-GB" sz="1000">
                <a:solidFill>
                  <a:schemeClr val="dk1"/>
                </a:solidFill>
                <a:highlight>
                  <a:srgbClr val="FFFFFF"/>
                </a:highlight>
              </a:rPr>
              <a:t>- кодогенерация, которая избавляет нас от написания кучи рутинного кода</a:t>
            </a:r>
            <a:endParaRPr sz="1000">
              <a:solidFill>
                <a:schemeClr val="dk1"/>
              </a:solidFill>
              <a:highlight>
                <a:srgbClr val="FFFFFF"/>
              </a:highlight>
            </a:endParaRPr>
          </a:p>
          <a:p>
            <a:pPr indent="0" lvl="0" marL="0" rtl="0" algn="l">
              <a:spcBef>
                <a:spcPts val="0"/>
              </a:spcBef>
              <a:spcAft>
                <a:spcPts val="0"/>
              </a:spcAft>
              <a:buNone/>
            </a:pPr>
            <a:r>
              <a:rPr lang="en-GB" sz="1000">
                <a:solidFill>
                  <a:schemeClr val="dk1"/>
                </a:solidFill>
                <a:highlight>
                  <a:srgbClr val="FFFFFF"/>
                </a:highlight>
              </a:rPr>
              <a:t>- создание структуры проекта</a:t>
            </a:r>
            <a:br>
              <a:rPr lang="en-GB" sz="1000">
                <a:solidFill>
                  <a:schemeClr val="dk1"/>
                </a:solidFill>
                <a:highlight>
                  <a:srgbClr val="FFFFFF"/>
                </a:highlight>
              </a:rPr>
            </a:br>
            <a:r>
              <a:rPr lang="en-GB" sz="1000">
                <a:solidFill>
                  <a:schemeClr val="dk1"/>
                </a:solidFill>
                <a:highlight>
                  <a:srgbClr val="FFFFFF"/>
                </a:highlight>
              </a:rPr>
              <a:t>- подсветка и форматирование кода</a:t>
            </a:r>
            <a:br>
              <a:rPr lang="en-GB" sz="1000">
                <a:solidFill>
                  <a:schemeClr val="dk1"/>
                </a:solidFill>
                <a:highlight>
                  <a:srgbClr val="FFFFFF"/>
                </a:highlight>
              </a:rPr>
            </a:br>
            <a:r>
              <a:rPr lang="en-GB" sz="1000">
                <a:solidFill>
                  <a:schemeClr val="dk1"/>
                </a:solidFill>
                <a:highlight>
                  <a:srgbClr val="FFFFFF"/>
                </a:highlight>
              </a:rPr>
              <a:t>- автодополнение, я, вряд ли, за последние время полностью писал имя метода или переменной, кроме как при объявлении</a:t>
            </a:r>
            <a:endParaRPr sz="1000">
              <a:solidFill>
                <a:schemeClr val="dk1"/>
              </a:solidFill>
              <a:highlight>
                <a:srgbClr val="FFFFFF"/>
              </a:highlight>
            </a:endParaRPr>
          </a:p>
          <a:p>
            <a:pPr indent="0" lvl="0" marL="0" rtl="0" algn="l">
              <a:spcBef>
                <a:spcPts val="0"/>
              </a:spcBef>
              <a:spcAft>
                <a:spcPts val="0"/>
              </a:spcAft>
              <a:buNone/>
            </a:pPr>
            <a:r>
              <a:rPr lang="en-GB" sz="1000">
                <a:solidFill>
                  <a:schemeClr val="dk1"/>
                </a:solidFill>
                <a:highlight>
                  <a:srgbClr val="FFFFFF"/>
                </a:highlight>
              </a:rPr>
              <a:t>В любой IDE есть еще очень много разнообразных функций для всех аспектов разработки.</a:t>
            </a:r>
            <a:endParaRPr sz="1000">
              <a:solidFill>
                <a:schemeClr val="dk1"/>
              </a:solidFill>
              <a:highlight>
                <a:srgbClr val="FFFFFF"/>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4611a25f7b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4611a25f7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Отдельно стоит упомянуть про ReSharper. Это плагин для Visual Studio от компании JetBrains. Решарпер сильно облегчает работу и значительно расширяет функционал студии. Но он платный и стоит от $239, но для студентов и преподавателей JetBrains выделяет бесплатные лицензии на свои продукты.</a:t>
            </a:r>
            <a:endParaRPr/>
          </a:p>
          <a:p>
            <a:pPr indent="0" lvl="0" marL="0" rtl="0" algn="l">
              <a:spcBef>
                <a:spcPts val="0"/>
              </a:spcBef>
              <a:spcAft>
                <a:spcPts val="0"/>
              </a:spcAft>
              <a:buNone/>
            </a:pPr>
            <a:r>
              <a:rPr lang="en-GB"/>
              <a:t>Основные бонусы которые дает решарпер:</a:t>
            </a:r>
            <a:endParaRPr/>
          </a:p>
          <a:p>
            <a:pPr indent="-298450" lvl="0" marL="457200" rtl="0" algn="l">
              <a:spcBef>
                <a:spcPts val="0"/>
              </a:spcBef>
              <a:spcAft>
                <a:spcPts val="0"/>
              </a:spcAft>
              <a:buSzPts val="1100"/>
              <a:buChar char="●"/>
            </a:pPr>
            <a:r>
              <a:rPr lang="en-GB"/>
              <a:t>Статический анализ кода позволяет выявлять ошибки Runtime’a, например Resharper предупредит о возможно NullReference для объекта</a:t>
            </a:r>
            <a:endParaRPr/>
          </a:p>
          <a:p>
            <a:pPr indent="-298450" lvl="0" marL="457200" rtl="0" algn="l">
              <a:spcBef>
                <a:spcPts val="0"/>
              </a:spcBef>
              <a:spcAft>
                <a:spcPts val="0"/>
              </a:spcAft>
              <a:buSzPts val="1100"/>
              <a:buChar char="●"/>
            </a:pPr>
            <a:r>
              <a:rPr lang="en-GB"/>
              <a:t>Так же, расширяет возможности рефакторинга доступные в студии, например позволяет преобразовать параметры метода в отдельный класс.</a:t>
            </a:r>
            <a:endParaRPr/>
          </a:p>
          <a:p>
            <a:pPr indent="-298450" lvl="0" marL="457200" rtl="0" algn="l">
              <a:spcBef>
                <a:spcPts val="0"/>
              </a:spcBef>
              <a:spcAft>
                <a:spcPts val="0"/>
              </a:spcAft>
              <a:buSzPts val="1100"/>
              <a:buChar char="●"/>
            </a:pPr>
            <a:r>
              <a:rPr lang="en-GB"/>
              <a:t>Генерация кода, например, генерирует самые частые кострукции try-catch, foreach.</a:t>
            </a:r>
            <a:endParaRPr/>
          </a:p>
          <a:p>
            <a:pPr indent="-298450" lvl="0" marL="457200" rtl="0" algn="l">
              <a:spcBef>
                <a:spcPts val="0"/>
              </a:spcBef>
              <a:spcAft>
                <a:spcPts val="0"/>
              </a:spcAft>
              <a:buSzPts val="1100"/>
              <a:buChar char="●"/>
            </a:pPr>
            <a:r>
              <a:rPr lang="en-GB"/>
              <a:t>Поиск позволят быстро перейти к определению метода или класса, или к имплементации интрефейса</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4611a25f7b_0_3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4611a25f7b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Написать код без багов не возможно, чем больше кода тем больше багов. Если раньше(совсем давно) процесс выглядел примерно так:</a:t>
            </a:r>
            <a:endParaRPr/>
          </a:p>
          <a:p>
            <a:pPr indent="-298450" lvl="0" marL="457200" rtl="0" algn="l">
              <a:spcBef>
                <a:spcPts val="0"/>
              </a:spcBef>
              <a:spcAft>
                <a:spcPts val="0"/>
              </a:spcAft>
              <a:buSzPts val="1100"/>
              <a:buAutoNum type="arabicPeriod"/>
            </a:pPr>
            <a:r>
              <a:rPr lang="en-GB"/>
              <a:t>Пишем код на бумаге</a:t>
            </a:r>
            <a:endParaRPr/>
          </a:p>
          <a:p>
            <a:pPr indent="-298450" lvl="0" marL="457200" rtl="0" algn="l">
              <a:spcBef>
                <a:spcPts val="0"/>
              </a:spcBef>
              <a:spcAft>
                <a:spcPts val="0"/>
              </a:spcAft>
              <a:buSzPts val="1100"/>
              <a:buAutoNum type="arabicPeriod"/>
            </a:pPr>
            <a:r>
              <a:rPr lang="en-GB"/>
              <a:t>Отдаем операторам, которые переносят его на перфокарты</a:t>
            </a:r>
            <a:endParaRPr/>
          </a:p>
          <a:p>
            <a:pPr indent="-298450" lvl="0" marL="457200" rtl="0" algn="l">
              <a:spcBef>
                <a:spcPts val="0"/>
              </a:spcBef>
              <a:spcAft>
                <a:spcPts val="0"/>
              </a:spcAft>
              <a:buSzPts val="1100"/>
              <a:buAutoNum type="arabicPeriod"/>
            </a:pPr>
            <a:r>
              <a:rPr lang="en-GB"/>
              <a:t>Загружаем перфокарты в ЭВМ</a:t>
            </a:r>
            <a:endParaRPr/>
          </a:p>
          <a:p>
            <a:pPr indent="-298450" lvl="0" marL="457200" rtl="0" algn="l">
              <a:spcBef>
                <a:spcPts val="0"/>
              </a:spcBef>
              <a:spcAft>
                <a:spcPts val="0"/>
              </a:spcAft>
              <a:buSzPts val="1100"/>
              <a:buAutoNum type="arabicPeriod"/>
            </a:pPr>
            <a:r>
              <a:rPr lang="en-GB"/>
              <a:t>Получаем ошибку</a:t>
            </a:r>
            <a:endParaRPr/>
          </a:p>
          <a:p>
            <a:pPr indent="-298450" lvl="0" marL="457200" rtl="0" algn="l">
              <a:spcBef>
                <a:spcPts val="0"/>
              </a:spcBef>
              <a:spcAft>
                <a:spcPts val="0"/>
              </a:spcAft>
              <a:buSzPts val="1100"/>
              <a:buAutoNum type="arabicPeriod"/>
            </a:pPr>
            <a:r>
              <a:rPr lang="en-GB"/>
              <a:t>Идем страдать и искать баги на листах рукописного текст</a:t>
            </a:r>
            <a:endParaRPr/>
          </a:p>
          <a:p>
            <a:pPr indent="0" lvl="0" marL="0" rtl="0" algn="l">
              <a:spcBef>
                <a:spcPts val="0"/>
              </a:spcBef>
              <a:spcAft>
                <a:spcPts val="0"/>
              </a:spcAft>
              <a:buClr>
                <a:srgbClr val="000000"/>
              </a:buClr>
              <a:buSzPts val="1100"/>
              <a:buFont typeface="Arial"/>
              <a:buNone/>
            </a:pPr>
            <a:r>
              <a:rPr lang="en-GB">
                <a:solidFill>
                  <a:schemeClr val="dk1"/>
                </a:solidFill>
              </a:rPr>
              <a:t>На самом деле сейчас очень редко когда есть возможность провести отладку на бумаге, в основном этот возможно для операций с простейшими типами данных(int, string и т.д.). Программы(как минимум в Web) сейчас больше оперируют данными и абстракциями нежели числами. А также используется множество сторонних библиотек и систем о происходящем в котором мы ничего не знаем.</a:t>
            </a:r>
            <a:endParaRPr/>
          </a:p>
          <a:p>
            <a:pPr indent="0" lvl="0" marL="0" rtl="0" algn="l">
              <a:spcBef>
                <a:spcPts val="0"/>
              </a:spcBef>
              <a:spcAft>
                <a:spcPts val="0"/>
              </a:spcAft>
              <a:buNone/>
            </a:pPr>
            <a:r>
              <a:rPr lang="en-GB"/>
              <a:t>Процесс отладки стал на много проще т. К</a:t>
            </a:r>
            <a:r>
              <a:rPr lang="en-GB"/>
              <a:t>. Появились дебагеры.</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4611a25f7b_0_4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4611a25f7b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Функциональност дебагера VS(как и многих других IDE) очень широкая. </a:t>
            </a:r>
            <a:endParaRPr/>
          </a:p>
          <a:p>
            <a:pPr indent="0" lvl="0" marL="0" rtl="0" algn="l">
              <a:spcBef>
                <a:spcPts val="0"/>
              </a:spcBef>
              <a:spcAft>
                <a:spcPts val="0"/>
              </a:spcAft>
              <a:buNone/>
            </a:pPr>
            <a:r>
              <a:rPr lang="en-GB"/>
              <a:t>Основные возможности:</a:t>
            </a:r>
            <a:endParaRPr/>
          </a:p>
          <a:p>
            <a:pPr indent="-298450" lvl="0" marL="457200" rtl="0" algn="l">
              <a:spcBef>
                <a:spcPts val="0"/>
              </a:spcBef>
              <a:spcAft>
                <a:spcPts val="0"/>
              </a:spcAft>
              <a:buSzPts val="1100"/>
              <a:buChar char="-"/>
            </a:pPr>
            <a:r>
              <a:rPr lang="en-GB"/>
              <a:t>Брейкпоинты позволяют остановиться в любом месте кода и пошагово его выполнять. Но есть менее очевидные вещи. Например брейкпоинты могут быть с условиями. Условия срабатывания задаются на нативном синтаксисе C#(условие, привести пример, HitCount, и Filter, например чтобы срабатывал только в одном потоке). Так же можно установить брейкпоинт который напишет сообщение в окно OutPut.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4611a25f7b_0_6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4611a25f7b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Можно перенести строку выполнение.</a:t>
            </a:r>
            <a:endParaRPr/>
          </a:p>
          <a:p>
            <a:pPr indent="0" lvl="0" marL="0" rtl="0" algn="l">
              <a:spcBef>
                <a:spcPts val="0"/>
              </a:spcBef>
              <a:spcAft>
                <a:spcPts val="0"/>
              </a:spcAft>
              <a:buNone/>
            </a:pPr>
            <a:r>
              <a:rPr lang="en-GB"/>
              <a:t>Так же есть возможность посмотреть значение любой переменной и установить свое. Это помогает не перезапуская проверить несколько вариантов, с разным значением.</a:t>
            </a:r>
            <a:endParaRPr/>
          </a:p>
          <a:p>
            <a:pPr indent="0" lvl="0" marL="0" rtl="0" algn="l">
              <a:spcBef>
                <a:spcPts val="0"/>
              </a:spcBef>
              <a:spcAft>
                <a:spcPts val="0"/>
              </a:spcAft>
              <a:buNone/>
            </a:pPr>
            <a:r>
              <a:rPr lang="en-GB"/>
              <a:t>Стек вызовов очень полезная вещь, особенно если проект большой. Позволяет не только посмотреть от куда был вызван метод, но и перейти к любому методов нем(написанному вами) и посмотреть какие там установлены значения, чтобы понять откуда на самом деле идет баг. Отдельно стоит упомянуть дебагер Chrome’a. Инструмент больше для фронтэндеров. Он умеет все то же, но на лету и c JS. Для меня основные его фичи это посмотреть запросы и ответы которые уходят и что в них лежит. Особенно актуально при работе с json и api.</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4611a25f7b_0_4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4611a25f7b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Postman - позиционирует себя как ADE(API Development Enviroment). Я использую далеко не весь его функционал, только малую часть. </a:t>
            </a:r>
            <a:endParaRPr/>
          </a:p>
          <a:p>
            <a:pPr indent="0" lvl="0" marL="0" rtl="0" algn="l">
              <a:spcBef>
                <a:spcPts val="0"/>
              </a:spcBef>
              <a:spcAft>
                <a:spcPts val="0"/>
              </a:spcAft>
              <a:buNone/>
            </a:pPr>
            <a:r>
              <a:rPr lang="en-GB"/>
              <a:t>Привлек он меня тем что позволяет удобно отправлять запросы к API и смотреть ответ. Выглядит это вот так.</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4611a25f7b_0_5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4611a25f7b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Это скрин с основного окна приложения. На верху видно что отправляется Get запрос, адрес куда он отправляется и QueryString. В низу ответ в формате JSON. У меня была установлена старая версия, поэтому выглядит это плохо, но в новой версии они добавили форматирование и JSON выглядит читабельно. Удобство в том что вместо того чтобы писать запросы в хроме, можно их здесь же сохранить, дать им имена, добавить параметры, открыть в разных вкладках(на скрине одна вкладка) и так далее.</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8" name="Google Shape;48;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9" name="Shape 49"/>
        <p:cNvGrpSpPr/>
        <p:nvPr/>
      </p:nvGrpSpPr>
      <p:grpSpPr>
        <a:xfrm>
          <a:off x="0" y="0"/>
          <a:ext cx="0" cy="0"/>
          <a:chOff x="0" y="0"/>
          <a:chExt cx="0" cy="0"/>
        </a:xfrm>
      </p:grpSpPr>
      <p:sp>
        <p:nvSpPr>
          <p:cNvPr id="50" name="Google Shape;50;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4" name="Shape 54"/>
        <p:cNvGrpSpPr/>
        <p:nvPr/>
      </p:nvGrpSpPr>
      <p:grpSpPr>
        <a:xfrm>
          <a:off x="0" y="0"/>
          <a:ext cx="0" cy="0"/>
          <a:chOff x="0" y="0"/>
          <a:chExt cx="0" cy="0"/>
        </a:xfrm>
      </p:grpSpPr>
      <p:sp>
        <p:nvSpPr>
          <p:cNvPr id="55" name="Google Shape;55;p14"/>
          <p:cNvSpPr txBox="1"/>
          <p:nvPr>
            <p:ph idx="1" type="subTitle"/>
          </p:nvPr>
        </p:nvSpPr>
        <p:spPr>
          <a:xfrm>
            <a:off x="685800" y="2840053"/>
            <a:ext cx="7772400" cy="784800"/>
          </a:xfrm>
          <a:prstGeom prst="rect">
            <a:avLst/>
          </a:prstGeom>
        </p:spPr>
        <p:txBody>
          <a:bodyPr anchorCtr="0" anchor="t" bIns="91425" lIns="91425" spcFirstLastPara="1" rIns="91425" wrap="square" tIns="91425"/>
          <a:lstStyle>
            <a:lvl1pPr lvl="0" rtl="0" algn="ctr">
              <a:spcBef>
                <a:spcPts val="0"/>
              </a:spcBef>
              <a:spcAft>
                <a:spcPts val="0"/>
              </a:spcAft>
              <a:buClr>
                <a:schemeClr val="lt2"/>
              </a:buClr>
              <a:buSzPts val="3000"/>
              <a:buNone/>
              <a:defRPr>
                <a:solidFill>
                  <a:schemeClr val="lt2"/>
                </a:solidFill>
              </a:defRPr>
            </a:lvl1pPr>
            <a:lvl2pPr lvl="1" rtl="0" algn="ctr">
              <a:spcBef>
                <a:spcPts val="0"/>
              </a:spcBef>
              <a:spcAft>
                <a:spcPts val="0"/>
              </a:spcAft>
              <a:buClr>
                <a:schemeClr val="lt2"/>
              </a:buClr>
              <a:buSzPts val="3000"/>
              <a:buNone/>
              <a:defRPr sz="3000">
                <a:solidFill>
                  <a:schemeClr val="lt2"/>
                </a:solidFill>
              </a:defRPr>
            </a:lvl2pPr>
            <a:lvl3pPr lvl="2" rtl="0" algn="ctr">
              <a:spcBef>
                <a:spcPts val="0"/>
              </a:spcBef>
              <a:spcAft>
                <a:spcPts val="0"/>
              </a:spcAft>
              <a:buClr>
                <a:schemeClr val="lt2"/>
              </a:buClr>
              <a:buSzPts val="3000"/>
              <a:buNone/>
              <a:defRPr sz="3000">
                <a:solidFill>
                  <a:schemeClr val="lt2"/>
                </a:solidFill>
              </a:defRPr>
            </a:lvl3pPr>
            <a:lvl4pPr lvl="3" rtl="0" algn="ctr">
              <a:spcBef>
                <a:spcPts val="0"/>
              </a:spcBef>
              <a:spcAft>
                <a:spcPts val="0"/>
              </a:spcAft>
              <a:buClr>
                <a:schemeClr val="lt2"/>
              </a:buClr>
              <a:buSzPts val="3000"/>
              <a:buNone/>
              <a:defRPr sz="3000">
                <a:solidFill>
                  <a:schemeClr val="lt2"/>
                </a:solidFill>
              </a:defRPr>
            </a:lvl4pPr>
            <a:lvl5pPr lvl="4" rtl="0" algn="ctr">
              <a:spcBef>
                <a:spcPts val="0"/>
              </a:spcBef>
              <a:spcAft>
                <a:spcPts val="0"/>
              </a:spcAft>
              <a:buClr>
                <a:schemeClr val="lt2"/>
              </a:buClr>
              <a:buSzPts val="3000"/>
              <a:buNone/>
              <a:defRPr sz="3000">
                <a:solidFill>
                  <a:schemeClr val="lt2"/>
                </a:solidFill>
              </a:defRPr>
            </a:lvl5pPr>
            <a:lvl6pPr lvl="5" rtl="0" algn="ctr">
              <a:spcBef>
                <a:spcPts val="0"/>
              </a:spcBef>
              <a:spcAft>
                <a:spcPts val="0"/>
              </a:spcAft>
              <a:buClr>
                <a:schemeClr val="lt2"/>
              </a:buClr>
              <a:buSzPts val="3000"/>
              <a:buNone/>
              <a:defRPr sz="3000">
                <a:solidFill>
                  <a:schemeClr val="lt2"/>
                </a:solidFill>
              </a:defRPr>
            </a:lvl6pPr>
            <a:lvl7pPr lvl="6" rtl="0" algn="ctr">
              <a:spcBef>
                <a:spcPts val="0"/>
              </a:spcBef>
              <a:spcAft>
                <a:spcPts val="0"/>
              </a:spcAft>
              <a:buClr>
                <a:schemeClr val="lt2"/>
              </a:buClr>
              <a:buSzPts val="3000"/>
              <a:buNone/>
              <a:defRPr sz="3000">
                <a:solidFill>
                  <a:schemeClr val="lt2"/>
                </a:solidFill>
              </a:defRPr>
            </a:lvl7pPr>
            <a:lvl8pPr lvl="7" rtl="0" algn="ctr">
              <a:spcBef>
                <a:spcPts val="0"/>
              </a:spcBef>
              <a:spcAft>
                <a:spcPts val="0"/>
              </a:spcAft>
              <a:buClr>
                <a:schemeClr val="lt2"/>
              </a:buClr>
              <a:buSzPts val="3000"/>
              <a:buNone/>
              <a:defRPr sz="3000">
                <a:solidFill>
                  <a:schemeClr val="lt2"/>
                </a:solidFill>
              </a:defRPr>
            </a:lvl8pPr>
            <a:lvl9pPr lvl="8" rtl="0" algn="ctr">
              <a:spcBef>
                <a:spcPts val="0"/>
              </a:spcBef>
              <a:spcAft>
                <a:spcPts val="0"/>
              </a:spcAft>
              <a:buClr>
                <a:schemeClr val="lt2"/>
              </a:buClr>
              <a:buSzPts val="3000"/>
              <a:buNone/>
              <a:defRPr sz="3000">
                <a:solidFill>
                  <a:schemeClr val="lt2"/>
                </a:solidFill>
              </a:defRPr>
            </a:lvl9pPr>
          </a:lstStyle>
          <a:p/>
        </p:txBody>
      </p:sp>
      <p:sp>
        <p:nvSpPr>
          <p:cNvPr id="56" name="Google Shape;56;p14"/>
          <p:cNvSpPr txBox="1"/>
          <p:nvPr>
            <p:ph type="ctrTitle"/>
          </p:nvPr>
        </p:nvSpPr>
        <p:spPr>
          <a:xfrm>
            <a:off x="685800" y="1583342"/>
            <a:ext cx="7772400" cy="1159800"/>
          </a:xfrm>
          <a:prstGeom prst="rect">
            <a:avLst/>
          </a:prstGeom>
        </p:spPr>
        <p:txBody>
          <a:bodyPr anchorCtr="0" anchor="b" bIns="91425" lIns="91425" spcFirstLastPara="1" rIns="91425" wrap="square" tIns="91425"/>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57" name="Shape 57"/>
        <p:cNvGrpSpPr/>
        <p:nvPr/>
      </p:nvGrpSpPr>
      <p:grpSpPr>
        <a:xfrm>
          <a:off x="0" y="0"/>
          <a:ext cx="0" cy="0"/>
          <a:chOff x="0" y="0"/>
          <a:chExt cx="0" cy="0"/>
        </a:xfrm>
      </p:grpSpPr>
      <p:sp>
        <p:nvSpPr>
          <p:cNvPr id="58" name="Google Shape;58;p15"/>
          <p:cNvSpPr txBox="1"/>
          <p:nvPr>
            <p:ph type="title"/>
          </p:nvPr>
        </p:nvSpPr>
        <p:spPr>
          <a:xfrm>
            <a:off x="457200" y="205978"/>
            <a:ext cx="8229600" cy="8574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59" name="Google Shape;59;p15"/>
          <p:cNvSpPr txBox="1"/>
          <p:nvPr>
            <p:ph idx="1" type="body"/>
          </p:nvPr>
        </p:nvSpPr>
        <p:spPr>
          <a:xfrm>
            <a:off x="457200" y="1200150"/>
            <a:ext cx="8229600" cy="3725700"/>
          </a:xfrm>
          <a:prstGeom prst="rect">
            <a:avLst/>
          </a:prstGeom>
        </p:spPr>
        <p:txBody>
          <a:bodyPr anchorCtr="0" anchor="t" bIns="91425" lIns="91425" spcFirstLastPara="1" rIns="91425" wrap="square" tIns="91425"/>
          <a:lstStyle>
            <a:lvl1pPr indent="-419100" lvl="0" marL="457200" rtl="0">
              <a:spcBef>
                <a:spcPts val="600"/>
              </a:spcBef>
              <a:spcAft>
                <a:spcPts val="0"/>
              </a:spcAft>
              <a:buSzPts val="30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60" name="Shape 60"/>
        <p:cNvGrpSpPr/>
        <p:nvPr/>
      </p:nvGrpSpPr>
      <p:grpSpPr>
        <a:xfrm>
          <a:off x="0" y="0"/>
          <a:ext cx="0" cy="0"/>
          <a:chOff x="0" y="0"/>
          <a:chExt cx="0" cy="0"/>
        </a:xfrm>
      </p:grpSpPr>
      <p:sp>
        <p:nvSpPr>
          <p:cNvPr id="61" name="Google Shape;61;p16"/>
          <p:cNvSpPr txBox="1"/>
          <p:nvPr>
            <p:ph type="title"/>
          </p:nvPr>
        </p:nvSpPr>
        <p:spPr>
          <a:xfrm>
            <a:off x="457200" y="205978"/>
            <a:ext cx="8229600" cy="8574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2" name="Google Shape;62;p16"/>
          <p:cNvSpPr txBox="1"/>
          <p:nvPr>
            <p:ph idx="1" type="body"/>
          </p:nvPr>
        </p:nvSpPr>
        <p:spPr>
          <a:xfrm>
            <a:off x="457200" y="1200150"/>
            <a:ext cx="3994500" cy="3725700"/>
          </a:xfrm>
          <a:prstGeom prst="rect">
            <a:avLst/>
          </a:prstGeom>
        </p:spPr>
        <p:txBody>
          <a:bodyPr anchorCtr="0" anchor="t" bIns="91425" lIns="91425" spcFirstLastPara="1" rIns="91425" wrap="square" tIns="91425"/>
          <a:lstStyle>
            <a:lvl1pPr indent="-419100" lvl="0" marL="457200" rtl="0">
              <a:spcBef>
                <a:spcPts val="600"/>
              </a:spcBef>
              <a:spcAft>
                <a:spcPts val="0"/>
              </a:spcAft>
              <a:buSzPts val="30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63" name="Google Shape;63;p16"/>
          <p:cNvSpPr txBox="1"/>
          <p:nvPr>
            <p:ph idx="2" type="body"/>
          </p:nvPr>
        </p:nvSpPr>
        <p:spPr>
          <a:xfrm>
            <a:off x="4692274" y="1200150"/>
            <a:ext cx="3994500" cy="3725700"/>
          </a:xfrm>
          <a:prstGeom prst="rect">
            <a:avLst/>
          </a:prstGeom>
        </p:spPr>
        <p:txBody>
          <a:bodyPr anchorCtr="0" anchor="t" bIns="91425" lIns="91425" spcFirstLastPara="1" rIns="91425" wrap="square" tIns="91425"/>
          <a:lstStyle>
            <a:lvl1pPr indent="-419100" lvl="0" marL="457200" rtl="0">
              <a:spcBef>
                <a:spcPts val="600"/>
              </a:spcBef>
              <a:spcAft>
                <a:spcPts val="0"/>
              </a:spcAft>
              <a:buSzPts val="30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4" name="Shape 64"/>
        <p:cNvGrpSpPr/>
        <p:nvPr/>
      </p:nvGrpSpPr>
      <p:grpSpPr>
        <a:xfrm>
          <a:off x="0" y="0"/>
          <a:ext cx="0" cy="0"/>
          <a:chOff x="0" y="0"/>
          <a:chExt cx="0" cy="0"/>
        </a:xfrm>
      </p:grpSpPr>
      <p:sp>
        <p:nvSpPr>
          <p:cNvPr id="65" name="Google Shape;65;p17"/>
          <p:cNvSpPr txBox="1"/>
          <p:nvPr>
            <p:ph type="title"/>
          </p:nvPr>
        </p:nvSpPr>
        <p:spPr>
          <a:xfrm>
            <a:off x="457200" y="205978"/>
            <a:ext cx="8229600" cy="8574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66" name="Shape 66"/>
        <p:cNvGrpSpPr/>
        <p:nvPr/>
      </p:nvGrpSpPr>
      <p:grpSpPr>
        <a:xfrm>
          <a:off x="0" y="0"/>
          <a:ext cx="0" cy="0"/>
          <a:chOff x="0" y="0"/>
          <a:chExt cx="0" cy="0"/>
        </a:xfrm>
      </p:grpSpPr>
      <p:sp>
        <p:nvSpPr>
          <p:cNvPr id="67" name="Google Shape;67;p18"/>
          <p:cNvSpPr txBox="1"/>
          <p:nvPr>
            <p:ph idx="1" type="body"/>
          </p:nvPr>
        </p:nvSpPr>
        <p:spPr>
          <a:xfrm>
            <a:off x="457200" y="4406309"/>
            <a:ext cx="8229600" cy="519600"/>
          </a:xfrm>
          <a:prstGeom prst="rect">
            <a:avLst/>
          </a:prstGeom>
        </p:spPr>
        <p:txBody>
          <a:bodyPr anchorCtr="0" anchor="t" bIns="91425" lIns="91425" spcFirstLastPara="1" rIns="91425" wrap="square" tIns="91425"/>
          <a:lstStyle>
            <a:lvl1pPr indent="-228600" lvl="0" marL="457200" rtl="0" algn="ctr">
              <a:spcBef>
                <a:spcPts val="0"/>
              </a:spcBef>
              <a:spcAft>
                <a:spcPts val="0"/>
              </a:spcAft>
              <a:buSzPts val="1800"/>
              <a:buNone/>
              <a:defRPr sz="1800"/>
            </a:lvl1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8" name="Shape 6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pic>
        <p:nvPicPr>
          <p:cNvPr descr="delete.png" id="20" name="Google Shape;20;p4"/>
          <p:cNvPicPr preferRelativeResize="0"/>
          <p:nvPr/>
        </p:nvPicPr>
        <p:blipFill rotWithShape="1">
          <a:blip r:embed="rId2">
            <a:alphaModFix/>
          </a:blip>
          <a:srcRect b="20934" l="33043" r="33935" t="71122"/>
          <a:stretch/>
        </p:blipFill>
        <p:spPr>
          <a:xfrm>
            <a:off x="7702200" y="221325"/>
            <a:ext cx="1025100" cy="31589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9" name="Google Shape;39;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 name="Google Shape;40;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1" name="Google Shape;4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
    <p:bg>
      <p:bgPr>
        <a:solidFill>
          <a:schemeClr val="dk1"/>
        </a:solidFill>
      </p:bgPr>
    </p:bg>
    <p:spTree>
      <p:nvGrpSpPr>
        <p:cNvPr id="51" name="Shape 51"/>
        <p:cNvGrpSpPr/>
        <p:nvPr/>
      </p:nvGrpSpPr>
      <p:grpSpPr>
        <a:xfrm>
          <a:off x="0" y="0"/>
          <a:ext cx="0" cy="0"/>
          <a:chOff x="0" y="0"/>
          <a:chExt cx="0" cy="0"/>
        </a:xfrm>
      </p:grpSpPr>
      <p:sp>
        <p:nvSpPr>
          <p:cNvPr id="52" name="Google Shape;52;p13"/>
          <p:cNvSpPr txBox="1"/>
          <p:nvPr>
            <p:ph type="title"/>
          </p:nvPr>
        </p:nvSpPr>
        <p:spPr>
          <a:xfrm>
            <a:off x="457200" y="205978"/>
            <a:ext cx="8229600" cy="857400"/>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lt1"/>
              </a:buClr>
              <a:buSzPts val="3600"/>
              <a:buNone/>
              <a:defRPr b="1" sz="3600">
                <a:solidFill>
                  <a:schemeClr val="lt1"/>
                </a:solidFill>
              </a:defRPr>
            </a:lvl1pPr>
            <a:lvl2pPr lvl="1" rtl="0">
              <a:spcBef>
                <a:spcPts val="0"/>
              </a:spcBef>
              <a:spcAft>
                <a:spcPts val="0"/>
              </a:spcAft>
              <a:buClr>
                <a:schemeClr val="lt1"/>
              </a:buClr>
              <a:buSzPts val="3600"/>
              <a:buNone/>
              <a:defRPr b="1" sz="3600">
                <a:solidFill>
                  <a:schemeClr val="lt1"/>
                </a:solidFill>
              </a:defRPr>
            </a:lvl2pPr>
            <a:lvl3pPr lvl="2" rtl="0">
              <a:spcBef>
                <a:spcPts val="0"/>
              </a:spcBef>
              <a:spcAft>
                <a:spcPts val="0"/>
              </a:spcAft>
              <a:buClr>
                <a:schemeClr val="lt1"/>
              </a:buClr>
              <a:buSzPts val="3600"/>
              <a:buNone/>
              <a:defRPr b="1" sz="3600">
                <a:solidFill>
                  <a:schemeClr val="lt1"/>
                </a:solidFill>
              </a:defRPr>
            </a:lvl3pPr>
            <a:lvl4pPr lvl="3" rtl="0">
              <a:spcBef>
                <a:spcPts val="0"/>
              </a:spcBef>
              <a:spcAft>
                <a:spcPts val="0"/>
              </a:spcAft>
              <a:buClr>
                <a:schemeClr val="lt1"/>
              </a:buClr>
              <a:buSzPts val="3600"/>
              <a:buNone/>
              <a:defRPr b="1" sz="3600">
                <a:solidFill>
                  <a:schemeClr val="lt1"/>
                </a:solidFill>
              </a:defRPr>
            </a:lvl4pPr>
            <a:lvl5pPr lvl="4" rtl="0">
              <a:spcBef>
                <a:spcPts val="0"/>
              </a:spcBef>
              <a:spcAft>
                <a:spcPts val="0"/>
              </a:spcAft>
              <a:buClr>
                <a:schemeClr val="lt1"/>
              </a:buClr>
              <a:buSzPts val="3600"/>
              <a:buNone/>
              <a:defRPr b="1" sz="3600">
                <a:solidFill>
                  <a:schemeClr val="lt1"/>
                </a:solidFill>
              </a:defRPr>
            </a:lvl5pPr>
            <a:lvl6pPr lvl="5" rtl="0">
              <a:spcBef>
                <a:spcPts val="0"/>
              </a:spcBef>
              <a:spcAft>
                <a:spcPts val="0"/>
              </a:spcAft>
              <a:buClr>
                <a:schemeClr val="lt1"/>
              </a:buClr>
              <a:buSzPts val="3600"/>
              <a:buNone/>
              <a:defRPr b="1" sz="3600">
                <a:solidFill>
                  <a:schemeClr val="lt1"/>
                </a:solidFill>
              </a:defRPr>
            </a:lvl6pPr>
            <a:lvl7pPr lvl="6" rtl="0">
              <a:spcBef>
                <a:spcPts val="0"/>
              </a:spcBef>
              <a:spcAft>
                <a:spcPts val="0"/>
              </a:spcAft>
              <a:buClr>
                <a:schemeClr val="lt1"/>
              </a:buClr>
              <a:buSzPts val="3600"/>
              <a:buNone/>
              <a:defRPr b="1" sz="3600">
                <a:solidFill>
                  <a:schemeClr val="lt1"/>
                </a:solidFill>
              </a:defRPr>
            </a:lvl7pPr>
            <a:lvl8pPr lvl="7" rtl="0">
              <a:spcBef>
                <a:spcPts val="0"/>
              </a:spcBef>
              <a:spcAft>
                <a:spcPts val="0"/>
              </a:spcAft>
              <a:buClr>
                <a:schemeClr val="lt1"/>
              </a:buClr>
              <a:buSzPts val="3600"/>
              <a:buNone/>
              <a:defRPr b="1" sz="3600">
                <a:solidFill>
                  <a:schemeClr val="lt1"/>
                </a:solidFill>
              </a:defRPr>
            </a:lvl8pPr>
            <a:lvl9pPr lvl="8" rtl="0">
              <a:spcBef>
                <a:spcPts val="0"/>
              </a:spcBef>
              <a:spcAft>
                <a:spcPts val="0"/>
              </a:spcAft>
              <a:buClr>
                <a:schemeClr val="lt1"/>
              </a:buClr>
              <a:buSzPts val="3600"/>
              <a:buNone/>
              <a:defRPr b="1" sz="3600">
                <a:solidFill>
                  <a:schemeClr val="lt1"/>
                </a:solidFill>
              </a:defRPr>
            </a:lvl9pPr>
          </a:lstStyle>
          <a:p/>
        </p:txBody>
      </p:sp>
      <p:sp>
        <p:nvSpPr>
          <p:cNvPr id="53" name="Google Shape;53;p13"/>
          <p:cNvSpPr txBox="1"/>
          <p:nvPr>
            <p:ph idx="1" type="body"/>
          </p:nvPr>
        </p:nvSpPr>
        <p:spPr>
          <a:xfrm>
            <a:off x="457200" y="1200150"/>
            <a:ext cx="8229600" cy="3725700"/>
          </a:xfrm>
          <a:prstGeom prst="rect">
            <a:avLst/>
          </a:prstGeom>
          <a:noFill/>
          <a:ln>
            <a:noFill/>
          </a:ln>
        </p:spPr>
        <p:txBody>
          <a:bodyPr anchorCtr="0" anchor="t" bIns="91425" lIns="91425" spcFirstLastPara="1" rIns="91425" wrap="square" tIns="91425"/>
          <a:lstStyle>
            <a:lvl1pPr indent="-419100" lvl="0" marL="457200" rtl="0">
              <a:spcBef>
                <a:spcPts val="600"/>
              </a:spcBef>
              <a:spcAft>
                <a:spcPts val="0"/>
              </a:spcAft>
              <a:buClr>
                <a:schemeClr val="lt1"/>
              </a:buClr>
              <a:buSzPts val="3000"/>
              <a:buChar char="●"/>
              <a:defRPr sz="3000">
                <a:solidFill>
                  <a:schemeClr val="lt1"/>
                </a:solidFill>
              </a:defRPr>
            </a:lvl1pPr>
            <a:lvl2pPr indent="-381000" lvl="1" marL="914400" rtl="0">
              <a:spcBef>
                <a:spcPts val="0"/>
              </a:spcBef>
              <a:spcAft>
                <a:spcPts val="0"/>
              </a:spcAft>
              <a:buClr>
                <a:schemeClr val="lt1"/>
              </a:buClr>
              <a:buSzPts val="2400"/>
              <a:buChar char="○"/>
              <a:defRPr sz="2400">
                <a:solidFill>
                  <a:schemeClr val="lt1"/>
                </a:solidFill>
              </a:defRPr>
            </a:lvl2pPr>
            <a:lvl3pPr indent="-381000" lvl="2" marL="1371600" rtl="0">
              <a:spcBef>
                <a:spcPts val="0"/>
              </a:spcBef>
              <a:spcAft>
                <a:spcPts val="0"/>
              </a:spcAft>
              <a:buClr>
                <a:schemeClr val="lt1"/>
              </a:buClr>
              <a:buSzPts val="2400"/>
              <a:buChar char="■"/>
              <a:defRPr sz="2400">
                <a:solidFill>
                  <a:schemeClr val="lt1"/>
                </a:solidFill>
              </a:defRPr>
            </a:lvl3pPr>
            <a:lvl4pPr indent="-342900" lvl="3" marL="1828800" rtl="0">
              <a:spcBef>
                <a:spcPts val="0"/>
              </a:spcBef>
              <a:spcAft>
                <a:spcPts val="0"/>
              </a:spcAft>
              <a:buClr>
                <a:schemeClr val="lt1"/>
              </a:buClr>
              <a:buSzPts val="1800"/>
              <a:buChar char="●"/>
              <a:defRPr sz="1800">
                <a:solidFill>
                  <a:schemeClr val="lt1"/>
                </a:solidFill>
              </a:defRPr>
            </a:lvl4pPr>
            <a:lvl5pPr indent="-342900" lvl="4" marL="2286000" rtl="0">
              <a:spcBef>
                <a:spcPts val="0"/>
              </a:spcBef>
              <a:spcAft>
                <a:spcPts val="0"/>
              </a:spcAft>
              <a:buClr>
                <a:schemeClr val="lt1"/>
              </a:buClr>
              <a:buSzPts val="1800"/>
              <a:buChar char="○"/>
              <a:defRPr sz="1800">
                <a:solidFill>
                  <a:schemeClr val="lt1"/>
                </a:solidFill>
              </a:defRPr>
            </a:lvl5pPr>
            <a:lvl6pPr indent="-342900" lvl="5" marL="2743200" rtl="0">
              <a:spcBef>
                <a:spcPts val="0"/>
              </a:spcBef>
              <a:spcAft>
                <a:spcPts val="0"/>
              </a:spcAft>
              <a:buClr>
                <a:schemeClr val="lt1"/>
              </a:buClr>
              <a:buSzPts val="1800"/>
              <a:buChar char="■"/>
              <a:defRPr sz="1800">
                <a:solidFill>
                  <a:schemeClr val="lt1"/>
                </a:solidFill>
              </a:defRPr>
            </a:lvl6pPr>
            <a:lvl7pPr indent="-342900" lvl="6" marL="3200400" rtl="0">
              <a:spcBef>
                <a:spcPts val="0"/>
              </a:spcBef>
              <a:spcAft>
                <a:spcPts val="0"/>
              </a:spcAft>
              <a:buClr>
                <a:schemeClr val="lt1"/>
              </a:buClr>
              <a:buSzPts val="1800"/>
              <a:buChar char="●"/>
              <a:defRPr sz="1800">
                <a:solidFill>
                  <a:schemeClr val="lt1"/>
                </a:solidFill>
              </a:defRPr>
            </a:lvl7pPr>
            <a:lvl8pPr indent="-342900" lvl="7" marL="3657600" rtl="0">
              <a:spcBef>
                <a:spcPts val="0"/>
              </a:spcBef>
              <a:spcAft>
                <a:spcPts val="0"/>
              </a:spcAft>
              <a:buClr>
                <a:schemeClr val="lt1"/>
              </a:buClr>
              <a:buSzPts val="1800"/>
              <a:buChar char="○"/>
              <a:defRPr sz="1800">
                <a:solidFill>
                  <a:schemeClr val="lt1"/>
                </a:solidFill>
              </a:defRPr>
            </a:lvl8pPr>
            <a:lvl9pPr indent="-342900" lvl="8" marL="4114800" rtl="0">
              <a:spcBef>
                <a:spcPts val="0"/>
              </a:spcBef>
              <a:spcAft>
                <a:spcPts val="0"/>
              </a:spcAft>
              <a:buClr>
                <a:schemeClr val="lt1"/>
              </a:buClr>
              <a:buSzPts val="1800"/>
              <a:buChar char="■"/>
              <a:defRPr sz="1800">
                <a:solidFill>
                  <a:schemeClr val="lt1"/>
                </a:solidFill>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6.jp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image" Target="../media/image19.png"/><Relationship Id="rId5" Type="http://schemas.openxmlformats.org/officeDocument/2006/relationships/image" Target="../media/image24.png"/><Relationship Id="rId6"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14.png"/><Relationship Id="rId5" Type="http://schemas.openxmlformats.org/officeDocument/2006/relationships/image" Target="../media/image16.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17.png"/><Relationship Id="rId5" Type="http://schemas.openxmlformats.org/officeDocument/2006/relationships/image" Target="../media/image29.png"/><Relationship Id="rId6"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22.png"/><Relationship Id="rId4" Type="http://schemas.openxmlformats.org/officeDocument/2006/relationships/image" Target="../media/image26.png"/><Relationship Id="rId5" Type="http://schemas.openxmlformats.org/officeDocument/2006/relationships/image" Target="../media/image23.png"/><Relationship Id="rId6" Type="http://schemas.openxmlformats.org/officeDocument/2006/relationships/image" Target="../media/image21.png"/><Relationship Id="rId7"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15.png"/><Relationship Id="rId7" Type="http://schemas.openxmlformats.org/officeDocument/2006/relationships/image" Target="../media/image25.png"/><Relationship Id="rId8"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8.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pic>
        <p:nvPicPr>
          <p:cNvPr id="73" name="Google Shape;73;p20"/>
          <p:cNvPicPr preferRelativeResize="0"/>
          <p:nvPr/>
        </p:nvPicPr>
        <p:blipFill>
          <a:blip r:embed="rId3">
            <a:alphaModFix/>
          </a:blip>
          <a:stretch>
            <a:fillRect/>
          </a:stretch>
        </p:blipFill>
        <p:spPr>
          <a:xfrm>
            <a:off x="4998495" y="0"/>
            <a:ext cx="4145504" cy="5143500"/>
          </a:xfrm>
          <a:prstGeom prst="rect">
            <a:avLst/>
          </a:prstGeom>
          <a:noFill/>
          <a:ln>
            <a:noFill/>
          </a:ln>
        </p:spPr>
      </p:pic>
      <p:sp>
        <p:nvSpPr>
          <p:cNvPr id="74" name="Google Shape;74;p20"/>
          <p:cNvSpPr txBox="1"/>
          <p:nvPr>
            <p:ph type="ctrTitle"/>
          </p:nvPr>
        </p:nvSpPr>
        <p:spPr>
          <a:xfrm>
            <a:off x="685800" y="1789867"/>
            <a:ext cx="7772400" cy="11598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b="0" lang="en-GB" sz="2700">
                <a:latin typeface="Helvetica Neue"/>
                <a:ea typeface="Helvetica Neue"/>
                <a:cs typeface="Helvetica Neue"/>
                <a:sym typeface="Helvetica Neue"/>
              </a:rPr>
              <a:t>Инструменты разработчика</a:t>
            </a:r>
            <a:endParaRPr sz="2700">
              <a:solidFill>
                <a:srgbClr val="E9204F"/>
              </a:solidFill>
              <a:latin typeface="Helvetica Neue"/>
              <a:ea typeface="Helvetica Neue"/>
              <a:cs typeface="Helvetica Neue"/>
              <a:sym typeface="Helvetica Neue"/>
            </a:endParaRPr>
          </a:p>
        </p:txBody>
      </p:sp>
      <p:sp>
        <p:nvSpPr>
          <p:cNvPr id="75" name="Google Shape;75;p20"/>
          <p:cNvSpPr txBox="1"/>
          <p:nvPr>
            <p:ph idx="1" type="subTitle"/>
          </p:nvPr>
        </p:nvSpPr>
        <p:spPr>
          <a:xfrm>
            <a:off x="685800" y="3823575"/>
            <a:ext cx="1919400" cy="53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400">
                <a:solidFill>
                  <a:schemeClr val="lt1"/>
                </a:solidFill>
                <a:latin typeface="Helvetica Neue"/>
                <a:ea typeface="Helvetica Neue"/>
                <a:cs typeface="Helvetica Neue"/>
                <a:sym typeface="Helvetica Neue"/>
              </a:rPr>
              <a:t>Глеб Итенберг</a:t>
            </a:r>
            <a:endParaRPr b="1" sz="1400">
              <a:solidFill>
                <a:schemeClr val="lt1"/>
              </a:solidFill>
              <a:latin typeface="Helvetica Neue"/>
              <a:ea typeface="Helvetica Neue"/>
              <a:cs typeface="Helvetica Neue"/>
              <a:sym typeface="Helvetica Neue"/>
            </a:endParaRPr>
          </a:p>
          <a:p>
            <a:pPr indent="0" lvl="0" marL="0" rtl="0" algn="l">
              <a:spcBef>
                <a:spcPts val="0"/>
              </a:spcBef>
              <a:spcAft>
                <a:spcPts val="0"/>
              </a:spcAft>
              <a:buNone/>
            </a:pPr>
            <a:r>
              <a:rPr lang="en-GB" sz="1200">
                <a:latin typeface="Helvetica Neue"/>
                <a:ea typeface="Helvetica Neue"/>
                <a:cs typeface="Helvetica Neue"/>
                <a:sym typeface="Helvetica Neue"/>
              </a:rPr>
              <a:t>Программист</a:t>
            </a:r>
            <a:endParaRPr sz="1200">
              <a:latin typeface="Helvetica Neue"/>
              <a:ea typeface="Helvetica Neue"/>
              <a:cs typeface="Helvetica Neue"/>
              <a:sym typeface="Helvetica Neue"/>
            </a:endParaRPr>
          </a:p>
        </p:txBody>
      </p:sp>
      <p:cxnSp>
        <p:nvCxnSpPr>
          <p:cNvPr id="76" name="Google Shape;76;p20"/>
          <p:cNvCxnSpPr/>
          <p:nvPr/>
        </p:nvCxnSpPr>
        <p:spPr>
          <a:xfrm>
            <a:off x="685800" y="1636225"/>
            <a:ext cx="464400" cy="0"/>
          </a:xfrm>
          <a:prstGeom prst="straightConnector1">
            <a:avLst/>
          </a:prstGeom>
          <a:noFill/>
          <a:ln cap="flat" cmpd="sng" w="28575">
            <a:solidFill>
              <a:srgbClr val="E9204F"/>
            </a:solidFill>
            <a:prstDash val="solid"/>
            <a:round/>
            <a:headEnd len="med" w="med" type="none"/>
            <a:tailEnd len="med" w="med" type="none"/>
          </a:ln>
        </p:spPr>
      </p:cxnSp>
      <p:pic>
        <p:nvPicPr>
          <p:cNvPr id="77" name="Google Shape;77;p20"/>
          <p:cNvPicPr preferRelativeResize="0"/>
          <p:nvPr/>
        </p:nvPicPr>
        <p:blipFill>
          <a:blip r:embed="rId4">
            <a:alphaModFix/>
          </a:blip>
          <a:stretch>
            <a:fillRect/>
          </a:stretch>
        </p:blipFill>
        <p:spPr>
          <a:xfrm>
            <a:off x="685800" y="425300"/>
            <a:ext cx="2298539" cy="295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9"/>
          <p:cNvSpPr txBox="1"/>
          <p:nvPr>
            <p:ph type="ctrTitle"/>
          </p:nvPr>
        </p:nvSpPr>
        <p:spPr>
          <a:xfrm>
            <a:off x="235275" y="311750"/>
            <a:ext cx="8595300" cy="5115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lang="en-GB" sz="3500">
                <a:latin typeface="Helvetica Neue"/>
                <a:ea typeface="Helvetica Neue"/>
                <a:cs typeface="Helvetica Neue"/>
                <a:sym typeface="Helvetica Neue"/>
              </a:rPr>
              <a:t>Postman</a:t>
            </a:r>
            <a:endParaRPr sz="3500">
              <a:latin typeface="Helvetica Neue"/>
              <a:ea typeface="Helvetica Neue"/>
              <a:cs typeface="Helvetica Neue"/>
              <a:sym typeface="Helvetica Neue"/>
            </a:endParaRPr>
          </a:p>
        </p:txBody>
      </p:sp>
      <p:cxnSp>
        <p:nvCxnSpPr>
          <p:cNvPr id="159" name="Google Shape;159;p29"/>
          <p:cNvCxnSpPr/>
          <p:nvPr/>
        </p:nvCxnSpPr>
        <p:spPr>
          <a:xfrm>
            <a:off x="235275" y="258450"/>
            <a:ext cx="464400" cy="0"/>
          </a:xfrm>
          <a:prstGeom prst="straightConnector1">
            <a:avLst/>
          </a:prstGeom>
          <a:noFill/>
          <a:ln cap="flat" cmpd="sng" w="28575">
            <a:solidFill>
              <a:srgbClr val="E9204F"/>
            </a:solidFill>
            <a:prstDash val="solid"/>
            <a:round/>
            <a:headEnd len="med" w="med" type="none"/>
            <a:tailEnd len="med" w="med" type="none"/>
          </a:ln>
        </p:spPr>
      </p:cxnSp>
      <p:sp>
        <p:nvSpPr>
          <p:cNvPr id="160" name="Google Shape;160;p29"/>
          <p:cNvSpPr txBox="1"/>
          <p:nvPr>
            <p:ph idx="1" type="subTitle"/>
          </p:nvPr>
        </p:nvSpPr>
        <p:spPr>
          <a:xfrm>
            <a:off x="235275" y="971450"/>
            <a:ext cx="8595300" cy="3450000"/>
          </a:xfrm>
          <a:prstGeom prst="rect">
            <a:avLst/>
          </a:prstGeom>
        </p:spPr>
        <p:txBody>
          <a:bodyPr anchorCtr="0" anchor="t" bIns="91425" lIns="91425" spcFirstLastPara="1" rIns="91425" wrap="square" tIns="91425">
            <a:noAutofit/>
          </a:bodyPr>
          <a:lstStyle/>
          <a:p>
            <a:pPr indent="-419100" lvl="0" marL="457200" rtl="0" algn="l">
              <a:lnSpc>
                <a:spcPct val="115000"/>
              </a:lnSpc>
              <a:spcBef>
                <a:spcPts val="0"/>
              </a:spcBef>
              <a:spcAft>
                <a:spcPts val="0"/>
              </a:spcAft>
              <a:buSzPts val="3000"/>
              <a:buChar char="●"/>
            </a:pPr>
            <a:r>
              <a:rPr lang="en-GB"/>
              <a:t>Позволяет удобно отправлять запросы</a:t>
            </a:r>
            <a:endParaRPr/>
          </a:p>
          <a:p>
            <a:pPr indent="-419100" lvl="0" marL="457200" rtl="0" algn="l">
              <a:lnSpc>
                <a:spcPct val="115000"/>
              </a:lnSpc>
              <a:spcBef>
                <a:spcPts val="0"/>
              </a:spcBef>
              <a:spcAft>
                <a:spcPts val="0"/>
              </a:spcAft>
              <a:buSzPts val="3000"/>
              <a:buChar char="●"/>
            </a:pPr>
            <a:r>
              <a:rPr lang="en-GB"/>
              <a:t>Создать Mock сервер</a:t>
            </a:r>
            <a:endParaRPr/>
          </a:p>
          <a:p>
            <a:pPr indent="-419100" lvl="0" marL="457200" rtl="0" algn="l">
              <a:lnSpc>
                <a:spcPct val="115000"/>
              </a:lnSpc>
              <a:spcBef>
                <a:spcPts val="0"/>
              </a:spcBef>
              <a:spcAft>
                <a:spcPts val="0"/>
              </a:spcAft>
              <a:buSzPts val="3000"/>
              <a:buChar char="●"/>
            </a:pPr>
            <a:r>
              <a:rPr lang="en-GB"/>
              <a:t>Генерировать код</a:t>
            </a:r>
            <a:endParaRPr/>
          </a:p>
          <a:p>
            <a:pPr indent="-419100" lvl="0" marL="457200" rtl="0" algn="l">
              <a:lnSpc>
                <a:spcPct val="115000"/>
              </a:lnSpc>
              <a:spcBef>
                <a:spcPts val="0"/>
              </a:spcBef>
              <a:spcAft>
                <a:spcPts val="0"/>
              </a:spcAft>
              <a:buSzPts val="3000"/>
              <a:buChar char="●"/>
            </a:pPr>
            <a:r>
              <a:rPr lang="en-GB"/>
              <a:t>Тестировать и отлаживать API</a:t>
            </a:r>
            <a:endParaRPr/>
          </a:p>
        </p:txBody>
      </p:sp>
      <p:pic>
        <p:nvPicPr>
          <p:cNvPr id="161" name="Google Shape;161;p29"/>
          <p:cNvPicPr preferRelativeResize="0"/>
          <p:nvPr/>
        </p:nvPicPr>
        <p:blipFill>
          <a:blip r:embed="rId3">
            <a:alphaModFix/>
          </a:blip>
          <a:stretch>
            <a:fillRect/>
          </a:stretch>
        </p:blipFill>
        <p:spPr>
          <a:xfrm>
            <a:off x="6532025" y="4575600"/>
            <a:ext cx="2298539" cy="295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30"/>
          <p:cNvSpPr txBox="1"/>
          <p:nvPr>
            <p:ph type="ctrTitle"/>
          </p:nvPr>
        </p:nvSpPr>
        <p:spPr>
          <a:xfrm>
            <a:off x="235275" y="311750"/>
            <a:ext cx="8595300" cy="5115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lang="en-GB" sz="3500">
                <a:latin typeface="Helvetica Neue"/>
                <a:ea typeface="Helvetica Neue"/>
                <a:cs typeface="Helvetica Neue"/>
                <a:sym typeface="Helvetica Neue"/>
              </a:rPr>
              <a:t>Version Control</a:t>
            </a:r>
            <a:endParaRPr sz="3500">
              <a:latin typeface="Helvetica Neue"/>
              <a:ea typeface="Helvetica Neue"/>
              <a:cs typeface="Helvetica Neue"/>
              <a:sym typeface="Helvetica Neue"/>
            </a:endParaRPr>
          </a:p>
        </p:txBody>
      </p:sp>
      <p:cxnSp>
        <p:nvCxnSpPr>
          <p:cNvPr id="167" name="Google Shape;167;p30"/>
          <p:cNvCxnSpPr/>
          <p:nvPr/>
        </p:nvCxnSpPr>
        <p:spPr>
          <a:xfrm>
            <a:off x="235275" y="258450"/>
            <a:ext cx="464400" cy="0"/>
          </a:xfrm>
          <a:prstGeom prst="straightConnector1">
            <a:avLst/>
          </a:prstGeom>
          <a:noFill/>
          <a:ln cap="flat" cmpd="sng" w="28575">
            <a:solidFill>
              <a:srgbClr val="E9204F"/>
            </a:solidFill>
            <a:prstDash val="solid"/>
            <a:round/>
            <a:headEnd len="med" w="med" type="none"/>
            <a:tailEnd len="med" w="med" type="none"/>
          </a:ln>
        </p:spPr>
      </p:cxnSp>
      <p:sp>
        <p:nvSpPr>
          <p:cNvPr id="168" name="Google Shape;168;p30"/>
          <p:cNvSpPr txBox="1"/>
          <p:nvPr>
            <p:ph idx="1" type="subTitle"/>
          </p:nvPr>
        </p:nvSpPr>
        <p:spPr>
          <a:xfrm>
            <a:off x="235275" y="971450"/>
            <a:ext cx="8595300" cy="475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2000"/>
              <a:t>Что дают нам Системы Контроля версий?</a:t>
            </a:r>
            <a:endParaRPr sz="2000"/>
          </a:p>
        </p:txBody>
      </p:sp>
      <p:sp>
        <p:nvSpPr>
          <p:cNvPr id="169" name="Google Shape;169;p30"/>
          <p:cNvSpPr txBox="1"/>
          <p:nvPr/>
        </p:nvSpPr>
        <p:spPr>
          <a:xfrm>
            <a:off x="235275" y="1446650"/>
            <a:ext cx="6194100" cy="2624100"/>
          </a:xfrm>
          <a:prstGeom prst="rect">
            <a:avLst/>
          </a:prstGeom>
          <a:noFill/>
          <a:ln>
            <a:noFill/>
          </a:ln>
        </p:spPr>
        <p:txBody>
          <a:bodyPr anchorCtr="0" anchor="t" bIns="91425" lIns="91425" spcFirstLastPara="1" rIns="91425" wrap="square" tIns="91425">
            <a:noAutofit/>
          </a:bodyPr>
          <a:lstStyle/>
          <a:p>
            <a:pPr indent="-387350" lvl="0" marL="457200" rtl="0" algn="l">
              <a:lnSpc>
                <a:spcPct val="115000"/>
              </a:lnSpc>
              <a:spcBef>
                <a:spcPts val="0"/>
              </a:spcBef>
              <a:spcAft>
                <a:spcPts val="0"/>
              </a:spcAft>
              <a:buClr>
                <a:schemeClr val="lt2"/>
              </a:buClr>
              <a:buSzPts val="2500"/>
              <a:buChar char="●"/>
            </a:pPr>
            <a:r>
              <a:rPr lang="en-GB" sz="2500">
                <a:solidFill>
                  <a:schemeClr val="lt2"/>
                </a:solidFill>
              </a:rPr>
              <a:t>Позволяют хранить историю проекта</a:t>
            </a:r>
            <a:endParaRPr sz="2500">
              <a:solidFill>
                <a:schemeClr val="lt2"/>
              </a:solidFill>
            </a:endParaRPr>
          </a:p>
          <a:p>
            <a:pPr indent="-387350" lvl="0" marL="457200" rtl="0" algn="l">
              <a:lnSpc>
                <a:spcPct val="115000"/>
              </a:lnSpc>
              <a:spcBef>
                <a:spcPts val="0"/>
              </a:spcBef>
              <a:spcAft>
                <a:spcPts val="0"/>
              </a:spcAft>
              <a:buClr>
                <a:schemeClr val="lt2"/>
              </a:buClr>
              <a:buSzPts val="2500"/>
              <a:buChar char="●"/>
            </a:pPr>
            <a:r>
              <a:rPr lang="en-GB" sz="2500">
                <a:solidFill>
                  <a:schemeClr val="lt2"/>
                </a:solidFill>
              </a:rPr>
              <a:t>Возможность отделить реализованную часть от разработки</a:t>
            </a:r>
            <a:endParaRPr sz="2500">
              <a:solidFill>
                <a:schemeClr val="lt2"/>
              </a:solidFill>
            </a:endParaRPr>
          </a:p>
          <a:p>
            <a:pPr indent="-387350" lvl="0" marL="457200" rtl="0" algn="l">
              <a:lnSpc>
                <a:spcPct val="115000"/>
              </a:lnSpc>
              <a:spcBef>
                <a:spcPts val="0"/>
              </a:spcBef>
              <a:spcAft>
                <a:spcPts val="0"/>
              </a:spcAft>
              <a:buClr>
                <a:schemeClr val="lt2"/>
              </a:buClr>
              <a:buSzPts val="2500"/>
              <a:buChar char="●"/>
            </a:pPr>
            <a:r>
              <a:rPr lang="en-GB" sz="2500">
                <a:solidFill>
                  <a:schemeClr val="lt2"/>
                </a:solidFill>
              </a:rPr>
              <a:t>Возможность откатиться к предыдущим версиям</a:t>
            </a:r>
            <a:endParaRPr sz="2500"/>
          </a:p>
        </p:txBody>
      </p:sp>
      <p:pic>
        <p:nvPicPr>
          <p:cNvPr id="170" name="Google Shape;170;p30"/>
          <p:cNvPicPr preferRelativeResize="0"/>
          <p:nvPr/>
        </p:nvPicPr>
        <p:blipFill>
          <a:blip r:embed="rId3">
            <a:alphaModFix/>
          </a:blip>
          <a:stretch>
            <a:fillRect/>
          </a:stretch>
        </p:blipFill>
        <p:spPr>
          <a:xfrm>
            <a:off x="6310125" y="823250"/>
            <a:ext cx="2790525" cy="2790525"/>
          </a:xfrm>
          <a:prstGeom prst="rect">
            <a:avLst/>
          </a:prstGeom>
          <a:noFill/>
          <a:ln>
            <a:noFill/>
          </a:ln>
        </p:spPr>
      </p:pic>
      <p:pic>
        <p:nvPicPr>
          <p:cNvPr id="171" name="Google Shape;171;p30"/>
          <p:cNvPicPr preferRelativeResize="0"/>
          <p:nvPr/>
        </p:nvPicPr>
        <p:blipFill>
          <a:blip r:embed="rId4">
            <a:alphaModFix/>
          </a:blip>
          <a:stretch>
            <a:fillRect/>
          </a:stretch>
        </p:blipFill>
        <p:spPr>
          <a:xfrm>
            <a:off x="6530400" y="4574675"/>
            <a:ext cx="2298539" cy="295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0" st="0"/>
                                            </p:txEl>
                                          </p:spTgt>
                                        </p:tgtEl>
                                        <p:attrNameLst>
                                          <p:attrName>style.visibility</p:attrName>
                                        </p:attrNameLst>
                                      </p:cBhvr>
                                      <p:to>
                                        <p:strVal val="visible"/>
                                      </p:to>
                                    </p:set>
                                    <p:animEffect filter="fade" transition="in">
                                      <p:cBhvr>
                                        <p:cTn dur="1000"/>
                                        <p:tgtEl>
                                          <p:spTgt spid="1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1" st="1"/>
                                            </p:txEl>
                                          </p:spTgt>
                                        </p:tgtEl>
                                        <p:attrNameLst>
                                          <p:attrName>style.visibility</p:attrName>
                                        </p:attrNameLst>
                                      </p:cBhvr>
                                      <p:to>
                                        <p:strVal val="visible"/>
                                      </p:to>
                                    </p:set>
                                    <p:animEffect filter="fade" transition="in">
                                      <p:cBhvr>
                                        <p:cTn dur="1000"/>
                                        <p:tgtEl>
                                          <p:spTgt spid="16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2" st="2"/>
                                            </p:txEl>
                                          </p:spTgt>
                                        </p:tgtEl>
                                        <p:attrNameLst>
                                          <p:attrName>style.visibility</p:attrName>
                                        </p:attrNameLst>
                                      </p:cBhvr>
                                      <p:to>
                                        <p:strVal val="visible"/>
                                      </p:to>
                                    </p:set>
                                    <p:animEffect filter="fade" transition="in">
                                      <p:cBhvr>
                                        <p:cTn dur="1000"/>
                                        <p:tgtEl>
                                          <p:spTgt spid="16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31"/>
          <p:cNvSpPr txBox="1"/>
          <p:nvPr>
            <p:ph type="ctrTitle"/>
          </p:nvPr>
        </p:nvSpPr>
        <p:spPr>
          <a:xfrm>
            <a:off x="235275" y="311750"/>
            <a:ext cx="8595300" cy="511500"/>
          </a:xfrm>
          <a:prstGeom prst="rect">
            <a:avLst/>
          </a:prstGeom>
        </p:spPr>
        <p:txBody>
          <a:bodyPr anchorCtr="0" anchor="t" bIns="91425" lIns="0" spcFirstLastPara="1" rIns="91425" wrap="square" tIns="91425">
            <a:noAutofit/>
          </a:bodyPr>
          <a:lstStyle/>
          <a:p>
            <a:pPr indent="0" lvl="0" marL="0" rtl="0" algn="l">
              <a:spcBef>
                <a:spcPts val="0"/>
              </a:spcBef>
              <a:spcAft>
                <a:spcPts val="0"/>
              </a:spcAft>
              <a:buClr>
                <a:schemeClr val="dk1"/>
              </a:buClr>
              <a:buSzPts val="1100"/>
              <a:buFont typeface="Arial"/>
              <a:buNone/>
            </a:pPr>
            <a:r>
              <a:rPr lang="en-GB" sz="3500">
                <a:latin typeface="Helvetica Neue"/>
                <a:ea typeface="Helvetica Neue"/>
                <a:cs typeface="Helvetica Neue"/>
                <a:sym typeface="Helvetica Neue"/>
              </a:rPr>
              <a:t>Version Control</a:t>
            </a:r>
            <a:endParaRPr sz="3500">
              <a:latin typeface="Helvetica Neue"/>
              <a:ea typeface="Helvetica Neue"/>
              <a:cs typeface="Helvetica Neue"/>
              <a:sym typeface="Helvetica Neue"/>
            </a:endParaRPr>
          </a:p>
        </p:txBody>
      </p:sp>
      <p:cxnSp>
        <p:nvCxnSpPr>
          <p:cNvPr id="177" name="Google Shape;177;p31"/>
          <p:cNvCxnSpPr/>
          <p:nvPr/>
        </p:nvCxnSpPr>
        <p:spPr>
          <a:xfrm>
            <a:off x="235275" y="258450"/>
            <a:ext cx="464400" cy="0"/>
          </a:xfrm>
          <a:prstGeom prst="straightConnector1">
            <a:avLst/>
          </a:prstGeom>
          <a:noFill/>
          <a:ln cap="flat" cmpd="sng" w="28575">
            <a:solidFill>
              <a:srgbClr val="E9204F"/>
            </a:solidFill>
            <a:prstDash val="solid"/>
            <a:round/>
            <a:headEnd len="med" w="med" type="none"/>
            <a:tailEnd len="med" w="med" type="none"/>
          </a:ln>
        </p:spPr>
      </p:cxnSp>
      <p:sp>
        <p:nvSpPr>
          <p:cNvPr id="178" name="Google Shape;178;p31"/>
          <p:cNvSpPr txBox="1"/>
          <p:nvPr>
            <p:ph idx="1" type="subTitle"/>
          </p:nvPr>
        </p:nvSpPr>
        <p:spPr>
          <a:xfrm>
            <a:off x="235275" y="971450"/>
            <a:ext cx="8595300" cy="37020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sz="2000"/>
          </a:p>
        </p:txBody>
      </p:sp>
      <p:pic>
        <p:nvPicPr>
          <p:cNvPr id="179" name="Google Shape;179;p31"/>
          <p:cNvPicPr preferRelativeResize="0"/>
          <p:nvPr/>
        </p:nvPicPr>
        <p:blipFill>
          <a:blip r:embed="rId3">
            <a:alphaModFix/>
          </a:blip>
          <a:stretch>
            <a:fillRect/>
          </a:stretch>
        </p:blipFill>
        <p:spPr>
          <a:xfrm>
            <a:off x="6446225" y="1162725"/>
            <a:ext cx="1714675" cy="1714675"/>
          </a:xfrm>
          <a:prstGeom prst="rect">
            <a:avLst/>
          </a:prstGeom>
          <a:noFill/>
          <a:ln>
            <a:noFill/>
          </a:ln>
        </p:spPr>
      </p:pic>
      <p:pic>
        <p:nvPicPr>
          <p:cNvPr id="180" name="Google Shape;180;p31"/>
          <p:cNvPicPr preferRelativeResize="0"/>
          <p:nvPr/>
        </p:nvPicPr>
        <p:blipFill>
          <a:blip r:embed="rId4">
            <a:alphaModFix/>
          </a:blip>
          <a:stretch>
            <a:fillRect/>
          </a:stretch>
        </p:blipFill>
        <p:spPr>
          <a:xfrm>
            <a:off x="699675" y="1091200"/>
            <a:ext cx="2332374" cy="1395525"/>
          </a:xfrm>
          <a:prstGeom prst="rect">
            <a:avLst/>
          </a:prstGeom>
          <a:noFill/>
          <a:ln>
            <a:noFill/>
          </a:ln>
        </p:spPr>
      </p:pic>
      <p:pic>
        <p:nvPicPr>
          <p:cNvPr id="181" name="Google Shape;181;p31"/>
          <p:cNvPicPr preferRelativeResize="0"/>
          <p:nvPr/>
        </p:nvPicPr>
        <p:blipFill>
          <a:blip r:embed="rId5">
            <a:alphaModFix/>
          </a:blip>
          <a:stretch>
            <a:fillRect/>
          </a:stretch>
        </p:blipFill>
        <p:spPr>
          <a:xfrm>
            <a:off x="3106412" y="2173150"/>
            <a:ext cx="2853023" cy="2698450"/>
          </a:xfrm>
          <a:prstGeom prst="rect">
            <a:avLst/>
          </a:prstGeom>
          <a:noFill/>
          <a:ln>
            <a:noFill/>
          </a:ln>
        </p:spPr>
      </p:pic>
      <p:sp>
        <p:nvSpPr>
          <p:cNvPr id="182" name="Google Shape;182;p31"/>
          <p:cNvSpPr txBox="1"/>
          <p:nvPr/>
        </p:nvSpPr>
        <p:spPr>
          <a:xfrm>
            <a:off x="950900" y="2486725"/>
            <a:ext cx="1714800" cy="61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chemeClr val="lt1"/>
                </a:solidFill>
              </a:rPr>
              <a:t>SVN</a:t>
            </a:r>
            <a:endParaRPr sz="3000">
              <a:solidFill>
                <a:schemeClr val="lt1"/>
              </a:solidFill>
            </a:endParaRPr>
          </a:p>
        </p:txBody>
      </p:sp>
      <p:sp>
        <p:nvSpPr>
          <p:cNvPr id="183" name="Google Shape;183;p31"/>
          <p:cNvSpPr txBox="1"/>
          <p:nvPr/>
        </p:nvSpPr>
        <p:spPr>
          <a:xfrm>
            <a:off x="3568975" y="1709950"/>
            <a:ext cx="2167200" cy="46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GB" sz="3000">
                <a:solidFill>
                  <a:schemeClr val="lt1"/>
                </a:solidFill>
              </a:rPr>
              <a:t>Mercurial</a:t>
            </a:r>
            <a:endParaRPr sz="3000">
              <a:solidFill>
                <a:schemeClr val="lt1"/>
              </a:solidFill>
            </a:endParaRPr>
          </a:p>
        </p:txBody>
      </p:sp>
      <p:sp>
        <p:nvSpPr>
          <p:cNvPr id="184" name="Google Shape;184;p31"/>
          <p:cNvSpPr txBox="1"/>
          <p:nvPr/>
        </p:nvSpPr>
        <p:spPr>
          <a:xfrm>
            <a:off x="6971600" y="2951400"/>
            <a:ext cx="753300" cy="41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chemeClr val="lt1"/>
                </a:solidFill>
              </a:rPr>
              <a:t>Git</a:t>
            </a:r>
            <a:endParaRPr sz="3000">
              <a:solidFill>
                <a:schemeClr val="lt1"/>
              </a:solidFill>
            </a:endParaRPr>
          </a:p>
        </p:txBody>
      </p:sp>
      <p:pic>
        <p:nvPicPr>
          <p:cNvPr id="185" name="Google Shape;185;p31"/>
          <p:cNvPicPr preferRelativeResize="0"/>
          <p:nvPr/>
        </p:nvPicPr>
        <p:blipFill>
          <a:blip r:embed="rId6">
            <a:alphaModFix/>
          </a:blip>
          <a:stretch>
            <a:fillRect/>
          </a:stretch>
        </p:blipFill>
        <p:spPr>
          <a:xfrm>
            <a:off x="6532025" y="4575600"/>
            <a:ext cx="2298539" cy="2955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32"/>
          <p:cNvSpPr txBox="1"/>
          <p:nvPr>
            <p:ph type="ctrTitle"/>
          </p:nvPr>
        </p:nvSpPr>
        <p:spPr>
          <a:xfrm>
            <a:off x="235275" y="311750"/>
            <a:ext cx="8595300" cy="511500"/>
          </a:xfrm>
          <a:prstGeom prst="rect">
            <a:avLst/>
          </a:prstGeom>
        </p:spPr>
        <p:txBody>
          <a:bodyPr anchorCtr="0" anchor="t" bIns="91425" lIns="0" spcFirstLastPara="1" rIns="91425" wrap="square" tIns="91425">
            <a:noAutofit/>
          </a:bodyPr>
          <a:lstStyle/>
          <a:p>
            <a:pPr indent="0" lvl="0" marL="0" rtl="0" algn="l">
              <a:spcBef>
                <a:spcPts val="0"/>
              </a:spcBef>
              <a:spcAft>
                <a:spcPts val="0"/>
              </a:spcAft>
              <a:buClr>
                <a:schemeClr val="dk1"/>
              </a:buClr>
              <a:buSzPts val="1100"/>
              <a:buFont typeface="Arial"/>
              <a:buNone/>
            </a:pPr>
            <a:r>
              <a:rPr lang="en-GB" sz="2400">
                <a:latin typeface="Helvetica Neue"/>
                <a:ea typeface="Helvetica Neue"/>
                <a:cs typeface="Helvetica Neue"/>
                <a:sym typeface="Helvetica Neue"/>
              </a:rPr>
              <a:t>Version Control</a:t>
            </a:r>
            <a:endParaRPr sz="2400">
              <a:latin typeface="Helvetica Neue"/>
              <a:ea typeface="Helvetica Neue"/>
              <a:cs typeface="Helvetica Neue"/>
              <a:sym typeface="Helvetica Neue"/>
            </a:endParaRPr>
          </a:p>
        </p:txBody>
      </p:sp>
      <p:cxnSp>
        <p:nvCxnSpPr>
          <p:cNvPr id="191" name="Google Shape;191;p32"/>
          <p:cNvCxnSpPr/>
          <p:nvPr/>
        </p:nvCxnSpPr>
        <p:spPr>
          <a:xfrm>
            <a:off x="235275" y="258450"/>
            <a:ext cx="464400" cy="0"/>
          </a:xfrm>
          <a:prstGeom prst="straightConnector1">
            <a:avLst/>
          </a:prstGeom>
          <a:noFill/>
          <a:ln cap="flat" cmpd="sng" w="28575">
            <a:solidFill>
              <a:srgbClr val="E9204F"/>
            </a:solidFill>
            <a:prstDash val="solid"/>
            <a:round/>
            <a:headEnd len="med" w="med" type="none"/>
            <a:tailEnd len="med" w="med" type="none"/>
          </a:ln>
        </p:spPr>
      </p:cxnSp>
      <p:sp>
        <p:nvSpPr>
          <p:cNvPr id="192" name="Google Shape;192;p32"/>
          <p:cNvSpPr txBox="1"/>
          <p:nvPr>
            <p:ph idx="1" type="subTitle"/>
          </p:nvPr>
        </p:nvSpPr>
        <p:spPr>
          <a:xfrm>
            <a:off x="235275" y="971450"/>
            <a:ext cx="8210100" cy="39324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sz="2000"/>
          </a:p>
        </p:txBody>
      </p:sp>
      <p:pic>
        <p:nvPicPr>
          <p:cNvPr id="193" name="Google Shape;193;p32"/>
          <p:cNvPicPr preferRelativeResize="0"/>
          <p:nvPr/>
        </p:nvPicPr>
        <p:blipFill>
          <a:blip r:embed="rId3">
            <a:alphaModFix/>
          </a:blip>
          <a:stretch>
            <a:fillRect/>
          </a:stretch>
        </p:blipFill>
        <p:spPr>
          <a:xfrm>
            <a:off x="235275" y="1446701"/>
            <a:ext cx="1738675" cy="1738675"/>
          </a:xfrm>
          <a:prstGeom prst="rect">
            <a:avLst/>
          </a:prstGeom>
          <a:noFill/>
          <a:ln>
            <a:noFill/>
          </a:ln>
        </p:spPr>
      </p:pic>
      <p:pic>
        <p:nvPicPr>
          <p:cNvPr id="194" name="Google Shape;194;p32"/>
          <p:cNvPicPr preferRelativeResize="0"/>
          <p:nvPr/>
        </p:nvPicPr>
        <p:blipFill>
          <a:blip r:embed="rId4">
            <a:alphaModFix/>
          </a:blip>
          <a:stretch>
            <a:fillRect/>
          </a:stretch>
        </p:blipFill>
        <p:spPr>
          <a:xfrm>
            <a:off x="35575" y="3423000"/>
            <a:ext cx="1720500" cy="1720500"/>
          </a:xfrm>
          <a:prstGeom prst="rect">
            <a:avLst/>
          </a:prstGeom>
          <a:noFill/>
          <a:ln>
            <a:noFill/>
          </a:ln>
        </p:spPr>
      </p:pic>
      <p:pic>
        <p:nvPicPr>
          <p:cNvPr id="195" name="Google Shape;195;p32"/>
          <p:cNvPicPr preferRelativeResize="0"/>
          <p:nvPr/>
        </p:nvPicPr>
        <p:blipFill>
          <a:blip r:embed="rId5">
            <a:alphaModFix/>
          </a:blip>
          <a:stretch>
            <a:fillRect/>
          </a:stretch>
        </p:blipFill>
        <p:spPr>
          <a:xfrm>
            <a:off x="272650" y="1484100"/>
            <a:ext cx="1663901" cy="1663875"/>
          </a:xfrm>
          <a:prstGeom prst="rect">
            <a:avLst/>
          </a:prstGeom>
          <a:noFill/>
          <a:ln>
            <a:noFill/>
          </a:ln>
        </p:spPr>
      </p:pic>
      <p:cxnSp>
        <p:nvCxnSpPr>
          <p:cNvPr id="196" name="Google Shape;196;p32"/>
          <p:cNvCxnSpPr/>
          <p:nvPr/>
        </p:nvCxnSpPr>
        <p:spPr>
          <a:xfrm flipH="1" rot="10800000">
            <a:off x="1353350" y="3680375"/>
            <a:ext cx="443100" cy="367800"/>
          </a:xfrm>
          <a:prstGeom prst="straightConnector1">
            <a:avLst/>
          </a:prstGeom>
          <a:noFill/>
          <a:ln cap="flat" cmpd="sng" w="28575">
            <a:solidFill>
              <a:srgbClr val="E9204F"/>
            </a:solidFill>
            <a:prstDash val="solid"/>
            <a:round/>
            <a:headEnd len="med" w="med" type="none"/>
            <a:tailEnd len="med" w="med" type="triangle"/>
          </a:ln>
        </p:spPr>
      </p:cxnSp>
      <p:pic>
        <p:nvPicPr>
          <p:cNvPr id="197" name="Google Shape;197;p32"/>
          <p:cNvPicPr preferRelativeResize="0"/>
          <p:nvPr/>
        </p:nvPicPr>
        <p:blipFill>
          <a:blip r:embed="rId6">
            <a:alphaModFix/>
          </a:blip>
          <a:stretch>
            <a:fillRect/>
          </a:stretch>
        </p:blipFill>
        <p:spPr>
          <a:xfrm>
            <a:off x="1871513" y="971450"/>
            <a:ext cx="5650482" cy="3963900"/>
          </a:xfrm>
          <a:prstGeom prst="rect">
            <a:avLst/>
          </a:prstGeom>
          <a:noFill/>
          <a:ln>
            <a:noFill/>
          </a:ln>
        </p:spPr>
      </p:pic>
      <p:pic>
        <p:nvPicPr>
          <p:cNvPr id="198" name="Google Shape;198;p32"/>
          <p:cNvPicPr preferRelativeResize="0"/>
          <p:nvPr/>
        </p:nvPicPr>
        <p:blipFill>
          <a:blip r:embed="rId7">
            <a:alphaModFix/>
          </a:blip>
          <a:stretch>
            <a:fillRect/>
          </a:stretch>
        </p:blipFill>
        <p:spPr>
          <a:xfrm>
            <a:off x="1871525" y="890325"/>
            <a:ext cx="5650474" cy="4126150"/>
          </a:xfrm>
          <a:prstGeom prst="rect">
            <a:avLst/>
          </a:prstGeom>
          <a:noFill/>
          <a:ln>
            <a:noFill/>
          </a:ln>
        </p:spPr>
      </p:pic>
      <p:cxnSp>
        <p:nvCxnSpPr>
          <p:cNvPr id="199" name="Google Shape;199;p32"/>
          <p:cNvCxnSpPr/>
          <p:nvPr/>
        </p:nvCxnSpPr>
        <p:spPr>
          <a:xfrm flipH="1" rot="10800000">
            <a:off x="1505425" y="1594600"/>
            <a:ext cx="452700" cy="385200"/>
          </a:xfrm>
          <a:prstGeom prst="straightConnector1">
            <a:avLst/>
          </a:prstGeom>
          <a:noFill/>
          <a:ln cap="flat" cmpd="sng" w="28575">
            <a:solidFill>
              <a:srgbClr val="E9204F"/>
            </a:solidFill>
            <a:prstDash val="solid"/>
            <a:round/>
            <a:headEnd len="med" w="med" type="none"/>
            <a:tailEnd len="med" w="med" type="triangle"/>
          </a:ln>
        </p:spPr>
      </p:cxnSp>
      <p:pic>
        <p:nvPicPr>
          <p:cNvPr id="200" name="Google Shape;200;p32"/>
          <p:cNvPicPr preferRelativeResize="0"/>
          <p:nvPr/>
        </p:nvPicPr>
        <p:blipFill>
          <a:blip r:embed="rId8">
            <a:alphaModFix/>
          </a:blip>
          <a:stretch>
            <a:fillRect/>
          </a:stretch>
        </p:blipFill>
        <p:spPr>
          <a:xfrm>
            <a:off x="6530400" y="258450"/>
            <a:ext cx="2298539" cy="295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97"/>
                                        </p:tgtEl>
                                      </p:cBhvr>
                                    </p:animEffect>
                                    <p:set>
                                      <p:cBhvr>
                                        <p:cTn dur="1" fill="hold">
                                          <p:stCondLst>
                                            <p:cond delay="1000"/>
                                          </p:stCondLst>
                                        </p:cTn>
                                        <p:tgtEl>
                                          <p:spTgt spid="19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93"/>
                                        </p:tgtEl>
                                      </p:cBhvr>
                                    </p:animEffect>
                                    <p:set>
                                      <p:cBhvr>
                                        <p:cTn dur="1" fill="hold">
                                          <p:stCondLst>
                                            <p:cond delay="1000"/>
                                          </p:stCondLst>
                                        </p:cTn>
                                        <p:tgtEl>
                                          <p:spTgt spid="19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par>
                                <p:cTn fill="hold" nodeType="with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par>
                                <p:cTn fill="hold" nodeType="with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par>
                                <p:cTn fill="hold" nodeType="with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par>
                                <p:cTn fill="hold" nodeType="with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33"/>
          <p:cNvSpPr txBox="1"/>
          <p:nvPr>
            <p:ph type="ctrTitle"/>
          </p:nvPr>
        </p:nvSpPr>
        <p:spPr>
          <a:xfrm>
            <a:off x="235275" y="311750"/>
            <a:ext cx="8595300" cy="5115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lang="en-GB" sz="3500">
                <a:latin typeface="Helvetica Neue"/>
                <a:ea typeface="Helvetica Neue"/>
                <a:cs typeface="Helvetica Neue"/>
                <a:sym typeface="Helvetica Neue"/>
              </a:rPr>
              <a:t>Continuous Integration</a:t>
            </a:r>
            <a:endParaRPr sz="3500">
              <a:latin typeface="Helvetica Neue"/>
              <a:ea typeface="Helvetica Neue"/>
              <a:cs typeface="Helvetica Neue"/>
              <a:sym typeface="Helvetica Neue"/>
            </a:endParaRPr>
          </a:p>
        </p:txBody>
      </p:sp>
      <p:cxnSp>
        <p:nvCxnSpPr>
          <p:cNvPr id="206" name="Google Shape;206;p33"/>
          <p:cNvCxnSpPr/>
          <p:nvPr/>
        </p:nvCxnSpPr>
        <p:spPr>
          <a:xfrm>
            <a:off x="235275" y="258450"/>
            <a:ext cx="464400" cy="0"/>
          </a:xfrm>
          <a:prstGeom prst="straightConnector1">
            <a:avLst/>
          </a:prstGeom>
          <a:noFill/>
          <a:ln cap="flat" cmpd="sng" w="28575">
            <a:solidFill>
              <a:srgbClr val="E9204F"/>
            </a:solidFill>
            <a:prstDash val="solid"/>
            <a:round/>
            <a:headEnd len="med" w="med" type="none"/>
            <a:tailEnd len="med" w="med" type="none"/>
          </a:ln>
        </p:spPr>
      </p:cxnSp>
      <p:sp>
        <p:nvSpPr>
          <p:cNvPr id="207" name="Google Shape;207;p33"/>
          <p:cNvSpPr txBox="1"/>
          <p:nvPr>
            <p:ph idx="1" type="subTitle"/>
          </p:nvPr>
        </p:nvSpPr>
        <p:spPr>
          <a:xfrm>
            <a:off x="235275" y="971450"/>
            <a:ext cx="8286900" cy="38067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sz="2000">
              <a:solidFill>
                <a:srgbClr val="E9204F"/>
              </a:solidFill>
            </a:endParaRPr>
          </a:p>
        </p:txBody>
      </p:sp>
      <p:pic>
        <p:nvPicPr>
          <p:cNvPr id="208" name="Google Shape;208;p33"/>
          <p:cNvPicPr preferRelativeResize="0"/>
          <p:nvPr/>
        </p:nvPicPr>
        <p:blipFill>
          <a:blip r:embed="rId3">
            <a:alphaModFix/>
          </a:blip>
          <a:stretch>
            <a:fillRect/>
          </a:stretch>
        </p:blipFill>
        <p:spPr>
          <a:xfrm>
            <a:off x="7189301" y="971451"/>
            <a:ext cx="1565998" cy="1565998"/>
          </a:xfrm>
          <a:prstGeom prst="rect">
            <a:avLst/>
          </a:prstGeom>
          <a:noFill/>
          <a:ln>
            <a:noFill/>
          </a:ln>
        </p:spPr>
      </p:pic>
      <p:pic>
        <p:nvPicPr>
          <p:cNvPr id="209" name="Google Shape;209;p33"/>
          <p:cNvPicPr preferRelativeResize="0"/>
          <p:nvPr/>
        </p:nvPicPr>
        <p:blipFill>
          <a:blip r:embed="rId4">
            <a:alphaModFix/>
          </a:blip>
          <a:stretch>
            <a:fillRect/>
          </a:stretch>
        </p:blipFill>
        <p:spPr>
          <a:xfrm>
            <a:off x="2683438" y="1086150"/>
            <a:ext cx="3602550" cy="3734500"/>
          </a:xfrm>
          <a:prstGeom prst="rect">
            <a:avLst/>
          </a:prstGeom>
          <a:noFill/>
          <a:ln>
            <a:noFill/>
          </a:ln>
        </p:spPr>
      </p:pic>
      <p:pic>
        <p:nvPicPr>
          <p:cNvPr id="210" name="Google Shape;210;p33"/>
          <p:cNvPicPr preferRelativeResize="0"/>
          <p:nvPr/>
        </p:nvPicPr>
        <p:blipFill>
          <a:blip r:embed="rId5">
            <a:alphaModFix/>
          </a:blip>
          <a:stretch>
            <a:fillRect/>
          </a:stretch>
        </p:blipFill>
        <p:spPr>
          <a:xfrm>
            <a:off x="276650" y="2537450"/>
            <a:ext cx="2452700" cy="2452700"/>
          </a:xfrm>
          <a:prstGeom prst="rect">
            <a:avLst/>
          </a:prstGeom>
          <a:noFill/>
          <a:ln>
            <a:noFill/>
          </a:ln>
        </p:spPr>
      </p:pic>
      <p:pic>
        <p:nvPicPr>
          <p:cNvPr id="211" name="Google Shape;211;p33"/>
          <p:cNvPicPr preferRelativeResize="0"/>
          <p:nvPr/>
        </p:nvPicPr>
        <p:blipFill>
          <a:blip r:embed="rId6">
            <a:alphaModFix/>
          </a:blip>
          <a:stretch>
            <a:fillRect/>
          </a:stretch>
        </p:blipFill>
        <p:spPr>
          <a:xfrm>
            <a:off x="6532025" y="4575600"/>
            <a:ext cx="2298539" cy="2955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34"/>
          <p:cNvSpPr txBox="1"/>
          <p:nvPr>
            <p:ph type="ctrTitle"/>
          </p:nvPr>
        </p:nvSpPr>
        <p:spPr>
          <a:xfrm>
            <a:off x="235275" y="311750"/>
            <a:ext cx="8595300" cy="5115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lang="en-GB" sz="3500">
                <a:latin typeface="Helvetica Neue"/>
                <a:ea typeface="Helvetica Neue"/>
                <a:cs typeface="Helvetica Neue"/>
                <a:sym typeface="Helvetica Neue"/>
              </a:rPr>
              <a:t>User story/Issue Tracking</a:t>
            </a:r>
            <a:endParaRPr sz="3500">
              <a:latin typeface="Helvetica Neue"/>
              <a:ea typeface="Helvetica Neue"/>
              <a:cs typeface="Helvetica Neue"/>
              <a:sym typeface="Helvetica Neue"/>
            </a:endParaRPr>
          </a:p>
        </p:txBody>
      </p:sp>
      <p:cxnSp>
        <p:nvCxnSpPr>
          <p:cNvPr id="217" name="Google Shape;217;p34"/>
          <p:cNvCxnSpPr/>
          <p:nvPr/>
        </p:nvCxnSpPr>
        <p:spPr>
          <a:xfrm>
            <a:off x="235275" y="258450"/>
            <a:ext cx="464400" cy="0"/>
          </a:xfrm>
          <a:prstGeom prst="straightConnector1">
            <a:avLst/>
          </a:prstGeom>
          <a:noFill/>
          <a:ln cap="flat" cmpd="sng" w="28575">
            <a:solidFill>
              <a:srgbClr val="E9204F"/>
            </a:solidFill>
            <a:prstDash val="solid"/>
            <a:round/>
            <a:headEnd len="med" w="med" type="none"/>
            <a:tailEnd len="med" w="med" type="none"/>
          </a:ln>
        </p:spPr>
      </p:cxnSp>
      <p:sp>
        <p:nvSpPr>
          <p:cNvPr id="218" name="Google Shape;218;p34"/>
          <p:cNvSpPr txBox="1"/>
          <p:nvPr>
            <p:ph idx="1" type="subTitle"/>
          </p:nvPr>
        </p:nvSpPr>
        <p:spPr>
          <a:xfrm>
            <a:off x="235275" y="971450"/>
            <a:ext cx="8595300" cy="37647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sz="2000"/>
          </a:p>
        </p:txBody>
      </p:sp>
      <p:pic>
        <p:nvPicPr>
          <p:cNvPr id="219" name="Google Shape;219;p34"/>
          <p:cNvPicPr preferRelativeResize="0"/>
          <p:nvPr/>
        </p:nvPicPr>
        <p:blipFill>
          <a:blip r:embed="rId3">
            <a:alphaModFix/>
          </a:blip>
          <a:stretch>
            <a:fillRect/>
          </a:stretch>
        </p:blipFill>
        <p:spPr>
          <a:xfrm>
            <a:off x="2317975" y="2225250"/>
            <a:ext cx="6445026" cy="813525"/>
          </a:xfrm>
          <a:prstGeom prst="rect">
            <a:avLst/>
          </a:prstGeom>
          <a:noFill/>
          <a:ln>
            <a:noFill/>
          </a:ln>
        </p:spPr>
      </p:pic>
      <p:pic>
        <p:nvPicPr>
          <p:cNvPr id="220" name="Google Shape;220;p34"/>
          <p:cNvPicPr preferRelativeResize="0"/>
          <p:nvPr/>
        </p:nvPicPr>
        <p:blipFill>
          <a:blip r:embed="rId4">
            <a:alphaModFix/>
          </a:blip>
          <a:stretch>
            <a:fillRect/>
          </a:stretch>
        </p:blipFill>
        <p:spPr>
          <a:xfrm>
            <a:off x="3134475" y="3503625"/>
            <a:ext cx="5696099" cy="746150"/>
          </a:xfrm>
          <a:prstGeom prst="rect">
            <a:avLst/>
          </a:prstGeom>
          <a:noFill/>
          <a:ln>
            <a:noFill/>
          </a:ln>
        </p:spPr>
      </p:pic>
      <p:pic>
        <p:nvPicPr>
          <p:cNvPr id="221" name="Google Shape;221;p34"/>
          <p:cNvPicPr preferRelativeResize="0"/>
          <p:nvPr/>
        </p:nvPicPr>
        <p:blipFill>
          <a:blip r:embed="rId5">
            <a:alphaModFix/>
          </a:blip>
          <a:stretch>
            <a:fillRect/>
          </a:stretch>
        </p:blipFill>
        <p:spPr>
          <a:xfrm>
            <a:off x="1906025" y="971450"/>
            <a:ext cx="6856974" cy="854950"/>
          </a:xfrm>
          <a:prstGeom prst="rect">
            <a:avLst/>
          </a:prstGeom>
          <a:noFill/>
          <a:ln>
            <a:noFill/>
          </a:ln>
        </p:spPr>
      </p:pic>
      <p:pic>
        <p:nvPicPr>
          <p:cNvPr id="222" name="Google Shape;222;p34"/>
          <p:cNvPicPr preferRelativeResize="0"/>
          <p:nvPr/>
        </p:nvPicPr>
        <p:blipFill>
          <a:blip r:embed="rId6">
            <a:alphaModFix/>
          </a:blip>
          <a:stretch>
            <a:fillRect/>
          </a:stretch>
        </p:blipFill>
        <p:spPr>
          <a:xfrm>
            <a:off x="-211600" y="1751000"/>
            <a:ext cx="2943650" cy="2943650"/>
          </a:xfrm>
          <a:prstGeom prst="rect">
            <a:avLst/>
          </a:prstGeom>
          <a:noFill/>
          <a:ln>
            <a:noFill/>
          </a:ln>
        </p:spPr>
      </p:pic>
      <p:pic>
        <p:nvPicPr>
          <p:cNvPr id="223" name="Google Shape;223;p34"/>
          <p:cNvPicPr preferRelativeResize="0"/>
          <p:nvPr/>
        </p:nvPicPr>
        <p:blipFill>
          <a:blip r:embed="rId7">
            <a:alphaModFix/>
          </a:blip>
          <a:stretch>
            <a:fillRect/>
          </a:stretch>
        </p:blipFill>
        <p:spPr>
          <a:xfrm>
            <a:off x="6532025" y="4575600"/>
            <a:ext cx="2298539" cy="2955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35"/>
          <p:cNvSpPr txBox="1"/>
          <p:nvPr>
            <p:ph type="ctrTitle"/>
          </p:nvPr>
        </p:nvSpPr>
        <p:spPr>
          <a:xfrm>
            <a:off x="235275" y="311750"/>
            <a:ext cx="8595300" cy="511500"/>
          </a:xfrm>
          <a:prstGeom prst="rect">
            <a:avLst/>
          </a:prstGeom>
        </p:spPr>
        <p:txBody>
          <a:bodyPr anchorCtr="0" anchor="t" bIns="91425" lIns="0" spcFirstLastPara="1" rIns="91425" wrap="square" tIns="91425">
            <a:noAutofit/>
          </a:bodyPr>
          <a:lstStyle/>
          <a:p>
            <a:pPr indent="0" lvl="0" marL="0" rtl="0" algn="l">
              <a:spcBef>
                <a:spcPts val="0"/>
              </a:spcBef>
              <a:spcAft>
                <a:spcPts val="0"/>
              </a:spcAft>
              <a:buClr>
                <a:schemeClr val="dk1"/>
              </a:buClr>
              <a:buSzPts val="1100"/>
              <a:buFont typeface="Arial"/>
              <a:buNone/>
            </a:pPr>
            <a:r>
              <a:rPr lang="en-GB" sz="3500">
                <a:latin typeface="Helvetica Neue"/>
                <a:ea typeface="Helvetica Neue"/>
                <a:cs typeface="Helvetica Neue"/>
                <a:sym typeface="Helvetica Neue"/>
              </a:rPr>
              <a:t>Спасибо за внимание!</a:t>
            </a:r>
            <a:endParaRPr sz="3500">
              <a:latin typeface="Helvetica Neue"/>
              <a:ea typeface="Helvetica Neue"/>
              <a:cs typeface="Helvetica Neue"/>
              <a:sym typeface="Helvetica Neue"/>
            </a:endParaRPr>
          </a:p>
        </p:txBody>
      </p:sp>
      <p:cxnSp>
        <p:nvCxnSpPr>
          <p:cNvPr id="229" name="Google Shape;229;p35"/>
          <p:cNvCxnSpPr/>
          <p:nvPr/>
        </p:nvCxnSpPr>
        <p:spPr>
          <a:xfrm>
            <a:off x="235275" y="258450"/>
            <a:ext cx="464400" cy="0"/>
          </a:xfrm>
          <a:prstGeom prst="straightConnector1">
            <a:avLst/>
          </a:prstGeom>
          <a:noFill/>
          <a:ln cap="flat" cmpd="sng" w="28575">
            <a:solidFill>
              <a:srgbClr val="E9204F"/>
            </a:solidFill>
            <a:prstDash val="solid"/>
            <a:round/>
            <a:headEnd len="med" w="med" type="none"/>
            <a:tailEnd len="med" w="med" type="none"/>
          </a:ln>
        </p:spPr>
      </p:cxnSp>
      <p:sp>
        <p:nvSpPr>
          <p:cNvPr id="230" name="Google Shape;230;p35"/>
          <p:cNvSpPr txBox="1"/>
          <p:nvPr>
            <p:ph idx="1" type="subTitle"/>
          </p:nvPr>
        </p:nvSpPr>
        <p:spPr>
          <a:xfrm>
            <a:off x="235275" y="971450"/>
            <a:ext cx="8595300" cy="21573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t/>
            </a:r>
            <a:endParaRPr sz="2000"/>
          </a:p>
        </p:txBody>
      </p:sp>
      <p:sp>
        <p:nvSpPr>
          <p:cNvPr id="231" name="Google Shape;231;p35"/>
          <p:cNvSpPr txBox="1"/>
          <p:nvPr/>
        </p:nvSpPr>
        <p:spPr>
          <a:xfrm>
            <a:off x="2634150" y="2294425"/>
            <a:ext cx="3875700" cy="679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3000">
                <a:solidFill>
                  <a:schemeClr val="lt2"/>
                </a:solidFill>
              </a:rPr>
              <a:t>Вопросы?</a:t>
            </a:r>
            <a:endParaRPr/>
          </a:p>
        </p:txBody>
      </p:sp>
      <p:sp>
        <p:nvSpPr>
          <p:cNvPr id="232" name="Google Shape;232;p35"/>
          <p:cNvSpPr txBox="1"/>
          <p:nvPr/>
        </p:nvSpPr>
        <p:spPr>
          <a:xfrm>
            <a:off x="4521675" y="3334322"/>
            <a:ext cx="4308900" cy="8238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Clr>
                <a:schemeClr val="dk1"/>
              </a:buClr>
              <a:buSzPts val="1100"/>
              <a:buFont typeface="Arial"/>
              <a:buNone/>
            </a:pPr>
            <a:r>
              <a:rPr b="1" lang="en-GB">
                <a:solidFill>
                  <a:schemeClr val="lt2"/>
                </a:solidFill>
              </a:rPr>
              <a:t>Глеб Итенберг</a:t>
            </a:r>
            <a:endParaRPr b="1">
              <a:solidFill>
                <a:schemeClr val="lt2"/>
              </a:solidFill>
            </a:endParaRPr>
          </a:p>
          <a:p>
            <a:pPr indent="0" lvl="0" marL="0" rtl="0" algn="r">
              <a:lnSpc>
                <a:spcPct val="115000"/>
              </a:lnSpc>
              <a:spcBef>
                <a:spcPts val="0"/>
              </a:spcBef>
              <a:spcAft>
                <a:spcPts val="0"/>
              </a:spcAft>
              <a:buClr>
                <a:schemeClr val="dk1"/>
              </a:buClr>
              <a:buSzPts val="1100"/>
              <a:buFont typeface="Arial"/>
              <a:buNone/>
            </a:pPr>
            <a:r>
              <a:rPr lang="en-GB" sz="1200">
                <a:solidFill>
                  <a:schemeClr val="lt2"/>
                </a:solidFill>
              </a:rPr>
              <a:t>E-mail: </a:t>
            </a:r>
            <a:r>
              <a:rPr lang="en-GB" sz="1200">
                <a:solidFill>
                  <a:srgbClr val="E9204F"/>
                </a:solidFill>
              </a:rPr>
              <a:t>gleb.itenberg@deleteagency.com</a:t>
            </a:r>
            <a:endParaRPr sz="1200">
              <a:solidFill>
                <a:srgbClr val="E9204F"/>
              </a:solidFill>
            </a:endParaRPr>
          </a:p>
          <a:p>
            <a:pPr indent="0" lvl="0" marL="0" rtl="0" algn="r">
              <a:lnSpc>
                <a:spcPct val="115000"/>
              </a:lnSpc>
              <a:spcBef>
                <a:spcPts val="0"/>
              </a:spcBef>
              <a:spcAft>
                <a:spcPts val="0"/>
              </a:spcAft>
              <a:buClr>
                <a:schemeClr val="dk1"/>
              </a:buClr>
              <a:buSzPts val="1100"/>
              <a:buFont typeface="Arial"/>
              <a:buNone/>
            </a:pPr>
            <a:r>
              <a:rPr lang="en-GB" sz="1200">
                <a:solidFill>
                  <a:schemeClr val="lt2"/>
                </a:solidFill>
              </a:rPr>
              <a:t>Phone : </a:t>
            </a:r>
            <a:r>
              <a:rPr lang="en-GB" sz="1200">
                <a:solidFill>
                  <a:srgbClr val="E9204F"/>
                </a:solidFill>
              </a:rPr>
              <a:t>+79068603461</a:t>
            </a:r>
            <a:endParaRPr sz="1200">
              <a:solidFill>
                <a:schemeClr val="lt2"/>
              </a:solidFill>
            </a:endParaRPr>
          </a:p>
        </p:txBody>
      </p:sp>
      <p:pic>
        <p:nvPicPr>
          <p:cNvPr id="233" name="Google Shape;233;p35"/>
          <p:cNvPicPr preferRelativeResize="0"/>
          <p:nvPr/>
        </p:nvPicPr>
        <p:blipFill>
          <a:blip r:embed="rId3">
            <a:alphaModFix/>
          </a:blip>
          <a:stretch>
            <a:fillRect/>
          </a:stretch>
        </p:blipFill>
        <p:spPr>
          <a:xfrm>
            <a:off x="6530400" y="4575600"/>
            <a:ext cx="2298539" cy="295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21"/>
          <p:cNvSpPr txBox="1"/>
          <p:nvPr>
            <p:ph type="ctrTitle"/>
          </p:nvPr>
        </p:nvSpPr>
        <p:spPr>
          <a:xfrm>
            <a:off x="235275" y="311750"/>
            <a:ext cx="8595300" cy="5115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lang="en-GB" sz="3500">
                <a:latin typeface="Helvetica Neue"/>
                <a:ea typeface="Helvetica Neue"/>
                <a:cs typeface="Helvetica Neue"/>
                <a:sym typeface="Helvetica Neue"/>
              </a:rPr>
              <a:t>Инструменты разработчика</a:t>
            </a:r>
            <a:endParaRPr sz="3500">
              <a:latin typeface="Helvetica Neue"/>
              <a:ea typeface="Helvetica Neue"/>
              <a:cs typeface="Helvetica Neue"/>
              <a:sym typeface="Helvetica Neue"/>
            </a:endParaRPr>
          </a:p>
        </p:txBody>
      </p:sp>
      <p:cxnSp>
        <p:nvCxnSpPr>
          <p:cNvPr id="83" name="Google Shape;83;p21"/>
          <p:cNvCxnSpPr/>
          <p:nvPr/>
        </p:nvCxnSpPr>
        <p:spPr>
          <a:xfrm>
            <a:off x="235275" y="258450"/>
            <a:ext cx="464400" cy="0"/>
          </a:xfrm>
          <a:prstGeom prst="straightConnector1">
            <a:avLst/>
          </a:prstGeom>
          <a:noFill/>
          <a:ln cap="flat" cmpd="sng" w="28575">
            <a:solidFill>
              <a:srgbClr val="E9204F"/>
            </a:solidFill>
            <a:prstDash val="solid"/>
            <a:round/>
            <a:headEnd len="med" w="med" type="none"/>
            <a:tailEnd len="med" w="med" type="none"/>
          </a:ln>
        </p:spPr>
      </p:cxnSp>
      <p:sp>
        <p:nvSpPr>
          <p:cNvPr id="84" name="Google Shape;84;p21"/>
          <p:cNvSpPr txBox="1"/>
          <p:nvPr>
            <p:ph idx="1" type="subTitle"/>
          </p:nvPr>
        </p:nvSpPr>
        <p:spPr>
          <a:xfrm>
            <a:off x="235275" y="971450"/>
            <a:ext cx="8545500" cy="3927000"/>
          </a:xfrm>
          <a:prstGeom prst="rect">
            <a:avLst/>
          </a:prstGeom>
        </p:spPr>
        <p:txBody>
          <a:bodyPr anchorCtr="0" anchor="t" bIns="91425" lIns="91425" spcFirstLastPara="1" rIns="91425" wrap="square" tIns="91425">
            <a:noAutofit/>
          </a:bodyPr>
          <a:lstStyle/>
          <a:p>
            <a:pPr indent="-419100" lvl="0" marL="457200" rtl="0" algn="l">
              <a:lnSpc>
                <a:spcPct val="115000"/>
              </a:lnSpc>
              <a:spcBef>
                <a:spcPts val="0"/>
              </a:spcBef>
              <a:spcAft>
                <a:spcPts val="0"/>
              </a:spcAft>
              <a:buSzPts val="3000"/>
              <a:buChar char="●"/>
            </a:pPr>
            <a:r>
              <a:rPr lang="en-GB"/>
              <a:t>God bless IDE</a:t>
            </a:r>
            <a:endParaRPr/>
          </a:p>
          <a:p>
            <a:pPr indent="-419100" lvl="0" marL="457200" rtl="0" algn="l">
              <a:lnSpc>
                <a:spcPct val="115000"/>
              </a:lnSpc>
              <a:spcBef>
                <a:spcPts val="0"/>
              </a:spcBef>
              <a:spcAft>
                <a:spcPts val="0"/>
              </a:spcAft>
              <a:buSzPts val="3000"/>
              <a:buChar char="●"/>
            </a:pPr>
            <a:r>
              <a:rPr lang="en-GB"/>
              <a:t>Debug</a:t>
            </a:r>
            <a:endParaRPr/>
          </a:p>
          <a:p>
            <a:pPr indent="-419100" lvl="0" marL="457200" rtl="0" algn="l">
              <a:lnSpc>
                <a:spcPct val="115000"/>
              </a:lnSpc>
              <a:spcBef>
                <a:spcPts val="0"/>
              </a:spcBef>
              <a:spcAft>
                <a:spcPts val="0"/>
              </a:spcAft>
              <a:buSzPts val="3000"/>
              <a:buChar char="●"/>
            </a:pPr>
            <a:r>
              <a:rPr lang="en-GB"/>
              <a:t>Version Control</a:t>
            </a:r>
            <a:endParaRPr/>
          </a:p>
          <a:p>
            <a:pPr indent="-419100" lvl="0" marL="457200" rtl="0" algn="l">
              <a:lnSpc>
                <a:spcPct val="115000"/>
              </a:lnSpc>
              <a:spcBef>
                <a:spcPts val="0"/>
              </a:spcBef>
              <a:spcAft>
                <a:spcPts val="0"/>
              </a:spcAft>
              <a:buSzPts val="3000"/>
              <a:buChar char="●"/>
            </a:pPr>
            <a:r>
              <a:rPr lang="en-GB"/>
              <a:t>CI</a:t>
            </a:r>
            <a:endParaRPr/>
          </a:p>
          <a:p>
            <a:pPr indent="-419100" lvl="0" marL="457200" rtl="0" algn="l">
              <a:lnSpc>
                <a:spcPct val="115000"/>
              </a:lnSpc>
              <a:spcBef>
                <a:spcPts val="0"/>
              </a:spcBef>
              <a:spcAft>
                <a:spcPts val="0"/>
              </a:spcAft>
              <a:buSzPts val="3000"/>
              <a:buChar char="●"/>
            </a:pPr>
            <a:r>
              <a:rPr lang="en-GB"/>
              <a:t>Issue tracking</a:t>
            </a:r>
            <a:endParaRPr/>
          </a:p>
        </p:txBody>
      </p:sp>
      <p:pic>
        <p:nvPicPr>
          <p:cNvPr id="85" name="Google Shape;85;p21"/>
          <p:cNvPicPr preferRelativeResize="0"/>
          <p:nvPr/>
        </p:nvPicPr>
        <p:blipFill>
          <a:blip r:embed="rId3">
            <a:alphaModFix/>
          </a:blip>
          <a:stretch>
            <a:fillRect/>
          </a:stretch>
        </p:blipFill>
        <p:spPr>
          <a:xfrm>
            <a:off x="5057250" y="1287975"/>
            <a:ext cx="2567550" cy="2567550"/>
          </a:xfrm>
          <a:prstGeom prst="rect">
            <a:avLst/>
          </a:prstGeom>
          <a:noFill/>
          <a:ln>
            <a:noFill/>
          </a:ln>
        </p:spPr>
      </p:pic>
      <p:pic>
        <p:nvPicPr>
          <p:cNvPr id="86" name="Google Shape;86;p21"/>
          <p:cNvPicPr preferRelativeResize="0"/>
          <p:nvPr/>
        </p:nvPicPr>
        <p:blipFill>
          <a:blip r:embed="rId4">
            <a:alphaModFix/>
          </a:blip>
          <a:stretch>
            <a:fillRect/>
          </a:stretch>
        </p:blipFill>
        <p:spPr>
          <a:xfrm>
            <a:off x="6530400" y="4575600"/>
            <a:ext cx="2298539" cy="295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22"/>
          <p:cNvSpPr txBox="1"/>
          <p:nvPr>
            <p:ph type="ctrTitle"/>
          </p:nvPr>
        </p:nvSpPr>
        <p:spPr>
          <a:xfrm>
            <a:off x="235275" y="311750"/>
            <a:ext cx="8595300" cy="5115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lang="en-GB" sz="3500">
                <a:latin typeface="Helvetica Neue"/>
                <a:ea typeface="Helvetica Neue"/>
                <a:cs typeface="Helvetica Neue"/>
                <a:sym typeface="Helvetica Neue"/>
              </a:rPr>
              <a:t>God bless IDE</a:t>
            </a:r>
            <a:endParaRPr sz="3500">
              <a:latin typeface="Helvetica Neue"/>
              <a:ea typeface="Helvetica Neue"/>
              <a:cs typeface="Helvetica Neue"/>
              <a:sym typeface="Helvetica Neue"/>
            </a:endParaRPr>
          </a:p>
        </p:txBody>
      </p:sp>
      <p:cxnSp>
        <p:nvCxnSpPr>
          <p:cNvPr id="92" name="Google Shape;92;p22"/>
          <p:cNvCxnSpPr/>
          <p:nvPr/>
        </p:nvCxnSpPr>
        <p:spPr>
          <a:xfrm>
            <a:off x="235275" y="258450"/>
            <a:ext cx="464400" cy="0"/>
          </a:xfrm>
          <a:prstGeom prst="straightConnector1">
            <a:avLst/>
          </a:prstGeom>
          <a:noFill/>
          <a:ln cap="flat" cmpd="sng" w="28575">
            <a:solidFill>
              <a:srgbClr val="E9204F"/>
            </a:solidFill>
            <a:prstDash val="solid"/>
            <a:round/>
            <a:headEnd len="med" w="med" type="none"/>
            <a:tailEnd len="med" w="med" type="none"/>
          </a:ln>
        </p:spPr>
      </p:cxnSp>
      <p:sp>
        <p:nvSpPr>
          <p:cNvPr id="93" name="Google Shape;93;p22"/>
          <p:cNvSpPr txBox="1"/>
          <p:nvPr>
            <p:ph idx="1" type="subTitle"/>
          </p:nvPr>
        </p:nvSpPr>
        <p:spPr>
          <a:xfrm>
            <a:off x="235275" y="971450"/>
            <a:ext cx="8595300" cy="3627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2400"/>
              <a:t>IDE - Интегрированная среда разработки</a:t>
            </a:r>
            <a:endParaRPr sz="2400"/>
          </a:p>
        </p:txBody>
      </p:sp>
      <p:pic>
        <p:nvPicPr>
          <p:cNvPr id="94" name="Google Shape;94;p22"/>
          <p:cNvPicPr preferRelativeResize="0"/>
          <p:nvPr/>
        </p:nvPicPr>
        <p:blipFill>
          <a:blip r:embed="rId3">
            <a:alphaModFix/>
          </a:blip>
          <a:stretch>
            <a:fillRect/>
          </a:stretch>
        </p:blipFill>
        <p:spPr>
          <a:xfrm>
            <a:off x="1215675" y="1630850"/>
            <a:ext cx="2945225" cy="2945225"/>
          </a:xfrm>
          <a:prstGeom prst="rect">
            <a:avLst/>
          </a:prstGeom>
          <a:noFill/>
          <a:ln>
            <a:noFill/>
          </a:ln>
        </p:spPr>
      </p:pic>
      <p:pic>
        <p:nvPicPr>
          <p:cNvPr id="95" name="Google Shape;95;p22"/>
          <p:cNvPicPr preferRelativeResize="0"/>
          <p:nvPr/>
        </p:nvPicPr>
        <p:blipFill>
          <a:blip r:embed="rId4">
            <a:alphaModFix/>
          </a:blip>
          <a:stretch>
            <a:fillRect/>
          </a:stretch>
        </p:blipFill>
        <p:spPr>
          <a:xfrm rot="1015306">
            <a:off x="6259121" y="3229377"/>
            <a:ext cx="2474933" cy="1375570"/>
          </a:xfrm>
          <a:prstGeom prst="rect">
            <a:avLst/>
          </a:prstGeom>
          <a:noFill/>
          <a:ln>
            <a:noFill/>
          </a:ln>
        </p:spPr>
      </p:pic>
      <p:pic>
        <p:nvPicPr>
          <p:cNvPr id="96" name="Google Shape;96;p22"/>
          <p:cNvPicPr preferRelativeResize="0"/>
          <p:nvPr/>
        </p:nvPicPr>
        <p:blipFill>
          <a:blip r:embed="rId5">
            <a:alphaModFix/>
          </a:blip>
          <a:stretch>
            <a:fillRect/>
          </a:stretch>
        </p:blipFill>
        <p:spPr>
          <a:xfrm>
            <a:off x="373750" y="3847000"/>
            <a:ext cx="1150100" cy="1150100"/>
          </a:xfrm>
          <a:prstGeom prst="rect">
            <a:avLst/>
          </a:prstGeom>
          <a:noFill/>
          <a:ln>
            <a:noFill/>
          </a:ln>
        </p:spPr>
      </p:pic>
      <p:pic>
        <p:nvPicPr>
          <p:cNvPr id="97" name="Google Shape;97;p22"/>
          <p:cNvPicPr preferRelativeResize="0"/>
          <p:nvPr/>
        </p:nvPicPr>
        <p:blipFill>
          <a:blip r:embed="rId6">
            <a:alphaModFix/>
          </a:blip>
          <a:stretch>
            <a:fillRect/>
          </a:stretch>
        </p:blipFill>
        <p:spPr>
          <a:xfrm>
            <a:off x="4810350" y="2017338"/>
            <a:ext cx="1387950" cy="1387950"/>
          </a:xfrm>
          <a:prstGeom prst="rect">
            <a:avLst/>
          </a:prstGeom>
          <a:noFill/>
          <a:ln>
            <a:noFill/>
          </a:ln>
        </p:spPr>
      </p:pic>
      <p:pic>
        <p:nvPicPr>
          <p:cNvPr id="98" name="Google Shape;98;p22"/>
          <p:cNvPicPr preferRelativeResize="0"/>
          <p:nvPr/>
        </p:nvPicPr>
        <p:blipFill>
          <a:blip r:embed="rId7">
            <a:alphaModFix/>
          </a:blip>
          <a:stretch>
            <a:fillRect/>
          </a:stretch>
        </p:blipFill>
        <p:spPr>
          <a:xfrm>
            <a:off x="6483000" y="1239400"/>
            <a:ext cx="1558154" cy="1387950"/>
          </a:xfrm>
          <a:prstGeom prst="rect">
            <a:avLst/>
          </a:prstGeom>
          <a:noFill/>
          <a:ln>
            <a:noFill/>
          </a:ln>
        </p:spPr>
      </p:pic>
      <p:pic>
        <p:nvPicPr>
          <p:cNvPr id="99" name="Google Shape;99;p22"/>
          <p:cNvPicPr preferRelativeResize="0"/>
          <p:nvPr/>
        </p:nvPicPr>
        <p:blipFill>
          <a:blip r:embed="rId8">
            <a:alphaModFix/>
          </a:blip>
          <a:stretch>
            <a:fillRect/>
          </a:stretch>
        </p:blipFill>
        <p:spPr>
          <a:xfrm>
            <a:off x="6532025" y="4575600"/>
            <a:ext cx="2298539" cy="295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23"/>
          <p:cNvSpPr txBox="1"/>
          <p:nvPr>
            <p:ph type="ctrTitle"/>
          </p:nvPr>
        </p:nvSpPr>
        <p:spPr>
          <a:xfrm>
            <a:off x="235275" y="311750"/>
            <a:ext cx="8595300" cy="5115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lang="en-GB" sz="3500">
                <a:latin typeface="Helvetica Neue"/>
                <a:ea typeface="Helvetica Neue"/>
                <a:cs typeface="Helvetica Neue"/>
                <a:sym typeface="Helvetica Neue"/>
              </a:rPr>
              <a:t>ReSharper</a:t>
            </a:r>
            <a:endParaRPr sz="3500">
              <a:latin typeface="Helvetica Neue"/>
              <a:ea typeface="Helvetica Neue"/>
              <a:cs typeface="Helvetica Neue"/>
              <a:sym typeface="Helvetica Neue"/>
            </a:endParaRPr>
          </a:p>
        </p:txBody>
      </p:sp>
      <p:cxnSp>
        <p:nvCxnSpPr>
          <p:cNvPr id="105" name="Google Shape;105;p23"/>
          <p:cNvCxnSpPr/>
          <p:nvPr/>
        </p:nvCxnSpPr>
        <p:spPr>
          <a:xfrm>
            <a:off x="235275" y="258450"/>
            <a:ext cx="464400" cy="0"/>
          </a:xfrm>
          <a:prstGeom prst="straightConnector1">
            <a:avLst/>
          </a:prstGeom>
          <a:noFill/>
          <a:ln cap="flat" cmpd="sng" w="28575">
            <a:solidFill>
              <a:srgbClr val="E9204F"/>
            </a:solidFill>
            <a:prstDash val="solid"/>
            <a:round/>
            <a:headEnd len="med" w="med" type="none"/>
            <a:tailEnd len="med" w="med" type="none"/>
          </a:ln>
        </p:spPr>
      </p:cxnSp>
      <p:sp>
        <p:nvSpPr>
          <p:cNvPr id="106" name="Google Shape;106;p23"/>
          <p:cNvSpPr txBox="1"/>
          <p:nvPr>
            <p:ph idx="1" type="subTitle"/>
          </p:nvPr>
        </p:nvSpPr>
        <p:spPr>
          <a:xfrm>
            <a:off x="274350" y="876550"/>
            <a:ext cx="8595300" cy="3964500"/>
          </a:xfrm>
          <a:prstGeom prst="rect">
            <a:avLst/>
          </a:prstGeom>
        </p:spPr>
        <p:txBody>
          <a:bodyPr anchorCtr="0" anchor="t" bIns="91425" lIns="91425" spcFirstLastPara="1" rIns="91425" wrap="square" tIns="91425">
            <a:noAutofit/>
          </a:bodyPr>
          <a:lstStyle/>
          <a:p>
            <a:pPr indent="-438150" lvl="0" marL="457200" rtl="0" algn="l">
              <a:lnSpc>
                <a:spcPct val="115000"/>
              </a:lnSpc>
              <a:spcBef>
                <a:spcPts val="0"/>
              </a:spcBef>
              <a:spcAft>
                <a:spcPts val="0"/>
              </a:spcAft>
              <a:buSzPts val="3300"/>
              <a:buChar char="●"/>
            </a:pPr>
            <a:r>
              <a:rPr lang="en-GB" sz="3300"/>
              <a:t>Цена от </a:t>
            </a:r>
            <a:r>
              <a:rPr lang="en-GB" sz="3300">
                <a:solidFill>
                  <a:srgbClr val="E9204F"/>
                </a:solidFill>
              </a:rPr>
              <a:t>$239</a:t>
            </a:r>
            <a:endParaRPr sz="3300"/>
          </a:p>
        </p:txBody>
      </p:sp>
      <p:pic>
        <p:nvPicPr>
          <p:cNvPr id="107" name="Google Shape;107;p23"/>
          <p:cNvPicPr preferRelativeResize="0"/>
          <p:nvPr/>
        </p:nvPicPr>
        <p:blipFill>
          <a:blip r:embed="rId3">
            <a:alphaModFix/>
          </a:blip>
          <a:stretch>
            <a:fillRect/>
          </a:stretch>
        </p:blipFill>
        <p:spPr>
          <a:xfrm>
            <a:off x="6182500" y="2012475"/>
            <a:ext cx="2337900" cy="2337900"/>
          </a:xfrm>
          <a:prstGeom prst="rect">
            <a:avLst/>
          </a:prstGeom>
          <a:noFill/>
          <a:ln>
            <a:noFill/>
          </a:ln>
        </p:spPr>
      </p:pic>
      <p:sp>
        <p:nvSpPr>
          <p:cNvPr id="108" name="Google Shape;108;p23"/>
          <p:cNvSpPr txBox="1"/>
          <p:nvPr/>
        </p:nvSpPr>
        <p:spPr>
          <a:xfrm>
            <a:off x="235275" y="1402800"/>
            <a:ext cx="6358200" cy="2337900"/>
          </a:xfrm>
          <a:prstGeom prst="rect">
            <a:avLst/>
          </a:prstGeom>
          <a:noFill/>
          <a:ln>
            <a:noFill/>
          </a:ln>
        </p:spPr>
        <p:txBody>
          <a:bodyPr anchorCtr="0" anchor="t" bIns="91425" lIns="91425" spcFirstLastPara="1" rIns="91425" wrap="square" tIns="91425">
            <a:noAutofit/>
          </a:bodyPr>
          <a:lstStyle/>
          <a:p>
            <a:pPr indent="-438150" lvl="0" marL="457200" rtl="0" algn="l">
              <a:lnSpc>
                <a:spcPct val="115000"/>
              </a:lnSpc>
              <a:spcBef>
                <a:spcPts val="0"/>
              </a:spcBef>
              <a:spcAft>
                <a:spcPts val="0"/>
              </a:spcAft>
              <a:buClr>
                <a:schemeClr val="lt2"/>
              </a:buClr>
              <a:buSzPts val="3300"/>
              <a:buChar char="●"/>
            </a:pPr>
            <a:r>
              <a:rPr lang="en-GB" sz="3300">
                <a:solidFill>
                  <a:schemeClr val="lt2"/>
                </a:solidFill>
              </a:rPr>
              <a:t>Статический  анализ кода</a:t>
            </a:r>
            <a:endParaRPr sz="3300">
              <a:solidFill>
                <a:schemeClr val="lt2"/>
              </a:solidFill>
            </a:endParaRPr>
          </a:p>
          <a:p>
            <a:pPr indent="-438150" lvl="0" marL="457200" rtl="0" algn="l">
              <a:lnSpc>
                <a:spcPct val="115000"/>
              </a:lnSpc>
              <a:spcBef>
                <a:spcPts val="0"/>
              </a:spcBef>
              <a:spcAft>
                <a:spcPts val="0"/>
              </a:spcAft>
              <a:buClr>
                <a:schemeClr val="lt2"/>
              </a:buClr>
              <a:buSzPts val="3300"/>
              <a:buChar char="●"/>
            </a:pPr>
            <a:r>
              <a:rPr lang="en-GB" sz="3300">
                <a:solidFill>
                  <a:schemeClr val="lt2"/>
                </a:solidFill>
              </a:rPr>
              <a:t>Расширенный рефакторинг</a:t>
            </a:r>
            <a:endParaRPr sz="3300">
              <a:solidFill>
                <a:schemeClr val="lt2"/>
              </a:solidFill>
            </a:endParaRPr>
          </a:p>
          <a:p>
            <a:pPr indent="-438150" lvl="0" marL="457200" rtl="0" algn="l">
              <a:lnSpc>
                <a:spcPct val="115000"/>
              </a:lnSpc>
              <a:spcBef>
                <a:spcPts val="0"/>
              </a:spcBef>
              <a:spcAft>
                <a:spcPts val="0"/>
              </a:spcAft>
              <a:buClr>
                <a:schemeClr val="lt2"/>
              </a:buClr>
              <a:buSzPts val="3300"/>
              <a:buChar char="●"/>
            </a:pPr>
            <a:r>
              <a:rPr lang="en-GB" sz="3300">
                <a:solidFill>
                  <a:schemeClr val="lt2"/>
                </a:solidFill>
              </a:rPr>
              <a:t>Генерация кода</a:t>
            </a:r>
            <a:endParaRPr sz="3300">
              <a:solidFill>
                <a:schemeClr val="lt2"/>
              </a:solidFill>
            </a:endParaRPr>
          </a:p>
          <a:p>
            <a:pPr indent="-438150" lvl="0" marL="457200" rtl="0" algn="l">
              <a:lnSpc>
                <a:spcPct val="115000"/>
              </a:lnSpc>
              <a:spcBef>
                <a:spcPts val="0"/>
              </a:spcBef>
              <a:spcAft>
                <a:spcPts val="0"/>
              </a:spcAft>
              <a:buClr>
                <a:schemeClr val="lt2"/>
              </a:buClr>
              <a:buSzPts val="3300"/>
              <a:buChar char="●"/>
            </a:pPr>
            <a:r>
              <a:rPr lang="en-GB" sz="3300">
                <a:solidFill>
                  <a:schemeClr val="lt2"/>
                </a:solidFill>
              </a:rPr>
              <a:t>Поиск и навигация </a:t>
            </a:r>
            <a:endParaRPr sz="3300"/>
          </a:p>
        </p:txBody>
      </p:sp>
      <p:pic>
        <p:nvPicPr>
          <p:cNvPr id="109" name="Google Shape;109;p23"/>
          <p:cNvPicPr preferRelativeResize="0"/>
          <p:nvPr/>
        </p:nvPicPr>
        <p:blipFill>
          <a:blip r:embed="rId4">
            <a:alphaModFix/>
          </a:blip>
          <a:stretch>
            <a:fillRect/>
          </a:stretch>
        </p:blipFill>
        <p:spPr>
          <a:xfrm>
            <a:off x="6530400" y="4575600"/>
            <a:ext cx="2298539" cy="295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xEl>
                                              <p:pRg end="0" st="0"/>
                                            </p:txEl>
                                          </p:spTgt>
                                        </p:tgtEl>
                                        <p:attrNameLst>
                                          <p:attrName>style.visibility</p:attrName>
                                        </p:attrNameLst>
                                      </p:cBhvr>
                                      <p:to>
                                        <p:strVal val="visible"/>
                                      </p:to>
                                    </p:set>
                                    <p:animEffect filter="fade" transition="in">
                                      <p:cBhvr>
                                        <p:cTn dur="1000"/>
                                        <p:tgtEl>
                                          <p:spTgt spid="10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xEl>
                                              <p:pRg end="1" st="1"/>
                                            </p:txEl>
                                          </p:spTgt>
                                        </p:tgtEl>
                                        <p:attrNameLst>
                                          <p:attrName>style.visibility</p:attrName>
                                        </p:attrNameLst>
                                      </p:cBhvr>
                                      <p:to>
                                        <p:strVal val="visible"/>
                                      </p:to>
                                    </p:set>
                                    <p:animEffect filter="fade" transition="in">
                                      <p:cBhvr>
                                        <p:cTn dur="1000"/>
                                        <p:tgtEl>
                                          <p:spTgt spid="10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xEl>
                                              <p:pRg end="2" st="2"/>
                                            </p:txEl>
                                          </p:spTgt>
                                        </p:tgtEl>
                                        <p:attrNameLst>
                                          <p:attrName>style.visibility</p:attrName>
                                        </p:attrNameLst>
                                      </p:cBhvr>
                                      <p:to>
                                        <p:strVal val="visible"/>
                                      </p:to>
                                    </p:set>
                                    <p:animEffect filter="fade" transition="in">
                                      <p:cBhvr>
                                        <p:cTn dur="1000"/>
                                        <p:tgtEl>
                                          <p:spTgt spid="10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xEl>
                                              <p:pRg end="3" st="3"/>
                                            </p:txEl>
                                          </p:spTgt>
                                        </p:tgtEl>
                                        <p:attrNameLst>
                                          <p:attrName>style.visibility</p:attrName>
                                        </p:attrNameLst>
                                      </p:cBhvr>
                                      <p:to>
                                        <p:strVal val="visible"/>
                                      </p:to>
                                    </p:set>
                                    <p:animEffect filter="fade" transition="in">
                                      <p:cBhvr>
                                        <p:cTn dur="1000"/>
                                        <p:tgtEl>
                                          <p:spTgt spid="10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24"/>
          <p:cNvSpPr txBox="1"/>
          <p:nvPr>
            <p:ph type="ctrTitle"/>
          </p:nvPr>
        </p:nvSpPr>
        <p:spPr>
          <a:xfrm>
            <a:off x="235275" y="311750"/>
            <a:ext cx="8595300" cy="5115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lang="en-GB" sz="3500">
                <a:latin typeface="Helvetica Neue"/>
                <a:ea typeface="Helvetica Neue"/>
                <a:cs typeface="Helvetica Neue"/>
                <a:sym typeface="Helvetica Neue"/>
              </a:rPr>
              <a:t>Debug</a:t>
            </a:r>
            <a:endParaRPr sz="3500">
              <a:latin typeface="Helvetica Neue"/>
              <a:ea typeface="Helvetica Neue"/>
              <a:cs typeface="Helvetica Neue"/>
              <a:sym typeface="Helvetica Neue"/>
            </a:endParaRPr>
          </a:p>
        </p:txBody>
      </p:sp>
      <p:cxnSp>
        <p:nvCxnSpPr>
          <p:cNvPr id="115" name="Google Shape;115;p24"/>
          <p:cNvCxnSpPr/>
          <p:nvPr/>
        </p:nvCxnSpPr>
        <p:spPr>
          <a:xfrm>
            <a:off x="235275" y="258450"/>
            <a:ext cx="464400" cy="0"/>
          </a:xfrm>
          <a:prstGeom prst="straightConnector1">
            <a:avLst/>
          </a:prstGeom>
          <a:noFill/>
          <a:ln cap="flat" cmpd="sng" w="28575">
            <a:solidFill>
              <a:srgbClr val="E9204F"/>
            </a:solidFill>
            <a:prstDash val="solid"/>
            <a:round/>
            <a:headEnd len="med" w="med" type="none"/>
            <a:tailEnd len="med" w="med" type="none"/>
          </a:ln>
        </p:spPr>
      </p:cxnSp>
      <p:sp>
        <p:nvSpPr>
          <p:cNvPr id="116" name="Google Shape;116;p24"/>
          <p:cNvSpPr txBox="1"/>
          <p:nvPr>
            <p:ph idx="1" type="subTitle"/>
          </p:nvPr>
        </p:nvSpPr>
        <p:spPr>
          <a:xfrm>
            <a:off x="235275" y="1231150"/>
            <a:ext cx="8595300" cy="30549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rPr i="1" lang="en-GB"/>
              <a:t>“Если отладка - процесс удаления багов из кода, то получается, что программирование - это процесс помещения их туда.”</a:t>
            </a:r>
            <a:r>
              <a:rPr lang="en-GB" sz="2000"/>
              <a:t>   (с) Просторы интернета</a:t>
            </a:r>
            <a:endParaRPr sz="2000"/>
          </a:p>
        </p:txBody>
      </p:sp>
      <p:pic>
        <p:nvPicPr>
          <p:cNvPr id="117" name="Google Shape;117;p24"/>
          <p:cNvPicPr preferRelativeResize="0"/>
          <p:nvPr/>
        </p:nvPicPr>
        <p:blipFill>
          <a:blip r:embed="rId3">
            <a:alphaModFix/>
          </a:blip>
          <a:stretch>
            <a:fillRect/>
          </a:stretch>
        </p:blipFill>
        <p:spPr>
          <a:xfrm>
            <a:off x="6532025" y="4575600"/>
            <a:ext cx="2298539" cy="295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5"/>
          <p:cNvSpPr txBox="1"/>
          <p:nvPr>
            <p:ph type="ctrTitle"/>
          </p:nvPr>
        </p:nvSpPr>
        <p:spPr>
          <a:xfrm>
            <a:off x="235275" y="311750"/>
            <a:ext cx="8595300" cy="5115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lang="en-GB" sz="3500">
                <a:latin typeface="Helvetica Neue"/>
                <a:ea typeface="Helvetica Neue"/>
                <a:cs typeface="Helvetica Neue"/>
                <a:sym typeface="Helvetica Neue"/>
              </a:rPr>
              <a:t>Что умеет дебагер</a:t>
            </a:r>
            <a:endParaRPr sz="3500">
              <a:latin typeface="Helvetica Neue"/>
              <a:ea typeface="Helvetica Neue"/>
              <a:cs typeface="Helvetica Neue"/>
              <a:sym typeface="Helvetica Neue"/>
            </a:endParaRPr>
          </a:p>
        </p:txBody>
      </p:sp>
      <p:cxnSp>
        <p:nvCxnSpPr>
          <p:cNvPr id="123" name="Google Shape;123;p25"/>
          <p:cNvCxnSpPr/>
          <p:nvPr/>
        </p:nvCxnSpPr>
        <p:spPr>
          <a:xfrm>
            <a:off x="235275" y="258450"/>
            <a:ext cx="464400" cy="0"/>
          </a:xfrm>
          <a:prstGeom prst="straightConnector1">
            <a:avLst/>
          </a:prstGeom>
          <a:noFill/>
          <a:ln cap="flat" cmpd="sng" w="28575">
            <a:solidFill>
              <a:srgbClr val="E9204F"/>
            </a:solidFill>
            <a:prstDash val="solid"/>
            <a:round/>
            <a:headEnd len="med" w="med" type="none"/>
            <a:tailEnd len="med" w="med" type="none"/>
          </a:ln>
        </p:spPr>
      </p:cxnSp>
      <p:sp>
        <p:nvSpPr>
          <p:cNvPr id="124" name="Google Shape;124;p25"/>
          <p:cNvSpPr txBox="1"/>
          <p:nvPr>
            <p:ph idx="1" type="subTitle"/>
          </p:nvPr>
        </p:nvSpPr>
        <p:spPr>
          <a:xfrm>
            <a:off x="235275" y="971450"/>
            <a:ext cx="8595300" cy="3702000"/>
          </a:xfrm>
          <a:prstGeom prst="rect">
            <a:avLst/>
          </a:prstGeom>
        </p:spPr>
        <p:txBody>
          <a:bodyPr anchorCtr="0" anchor="t" bIns="91425" lIns="91425" spcFirstLastPara="1" rIns="91425" wrap="square" tIns="91425">
            <a:noAutofit/>
          </a:bodyPr>
          <a:lstStyle/>
          <a:p>
            <a:pPr indent="-374650" lvl="0" marL="457200" rtl="0" algn="l">
              <a:lnSpc>
                <a:spcPct val="115000"/>
              </a:lnSpc>
              <a:spcBef>
                <a:spcPts val="0"/>
              </a:spcBef>
              <a:spcAft>
                <a:spcPts val="0"/>
              </a:spcAft>
              <a:buSzPts val="2300"/>
              <a:buChar char="●"/>
            </a:pPr>
            <a:r>
              <a:rPr lang="en-GB" sz="2300"/>
              <a:t>Брейкпоинты и пошаговое выполнение</a:t>
            </a:r>
            <a:endParaRPr sz="2300"/>
          </a:p>
        </p:txBody>
      </p:sp>
      <p:pic>
        <p:nvPicPr>
          <p:cNvPr id="125" name="Google Shape;125;p25"/>
          <p:cNvPicPr preferRelativeResize="0"/>
          <p:nvPr/>
        </p:nvPicPr>
        <p:blipFill>
          <a:blip r:embed="rId3">
            <a:alphaModFix/>
          </a:blip>
          <a:stretch>
            <a:fillRect/>
          </a:stretch>
        </p:blipFill>
        <p:spPr>
          <a:xfrm>
            <a:off x="413400" y="1468738"/>
            <a:ext cx="8239050" cy="2969325"/>
          </a:xfrm>
          <a:prstGeom prst="rect">
            <a:avLst/>
          </a:prstGeom>
          <a:noFill/>
          <a:ln>
            <a:noFill/>
          </a:ln>
        </p:spPr>
      </p:pic>
      <p:pic>
        <p:nvPicPr>
          <p:cNvPr id="126" name="Google Shape;126;p25"/>
          <p:cNvPicPr preferRelativeResize="0"/>
          <p:nvPr/>
        </p:nvPicPr>
        <p:blipFill>
          <a:blip r:embed="rId4">
            <a:alphaModFix/>
          </a:blip>
          <a:stretch>
            <a:fillRect/>
          </a:stretch>
        </p:blipFill>
        <p:spPr>
          <a:xfrm>
            <a:off x="6532025" y="4575600"/>
            <a:ext cx="2298539" cy="295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6"/>
          <p:cNvSpPr txBox="1"/>
          <p:nvPr>
            <p:ph type="ctrTitle"/>
          </p:nvPr>
        </p:nvSpPr>
        <p:spPr>
          <a:xfrm>
            <a:off x="235275" y="311750"/>
            <a:ext cx="8595300" cy="5115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lang="en-GB" sz="3500">
                <a:latin typeface="Helvetica Neue"/>
                <a:ea typeface="Helvetica Neue"/>
                <a:cs typeface="Helvetica Neue"/>
                <a:sym typeface="Helvetica Neue"/>
              </a:rPr>
              <a:t>Что умеет дебагер</a:t>
            </a:r>
            <a:endParaRPr sz="3500">
              <a:latin typeface="Helvetica Neue"/>
              <a:ea typeface="Helvetica Neue"/>
              <a:cs typeface="Helvetica Neue"/>
              <a:sym typeface="Helvetica Neue"/>
            </a:endParaRPr>
          </a:p>
        </p:txBody>
      </p:sp>
      <p:cxnSp>
        <p:nvCxnSpPr>
          <p:cNvPr id="132" name="Google Shape;132;p26"/>
          <p:cNvCxnSpPr/>
          <p:nvPr/>
        </p:nvCxnSpPr>
        <p:spPr>
          <a:xfrm>
            <a:off x="235275" y="258450"/>
            <a:ext cx="464400" cy="0"/>
          </a:xfrm>
          <a:prstGeom prst="straightConnector1">
            <a:avLst/>
          </a:prstGeom>
          <a:noFill/>
          <a:ln cap="flat" cmpd="sng" w="28575">
            <a:solidFill>
              <a:srgbClr val="E9204F"/>
            </a:solidFill>
            <a:prstDash val="solid"/>
            <a:round/>
            <a:headEnd len="med" w="med" type="none"/>
            <a:tailEnd len="med" w="med" type="none"/>
          </a:ln>
        </p:spPr>
      </p:cxnSp>
      <p:sp>
        <p:nvSpPr>
          <p:cNvPr id="133" name="Google Shape;133;p26"/>
          <p:cNvSpPr txBox="1"/>
          <p:nvPr>
            <p:ph idx="1" type="subTitle"/>
          </p:nvPr>
        </p:nvSpPr>
        <p:spPr>
          <a:xfrm>
            <a:off x="235275" y="971450"/>
            <a:ext cx="8595300" cy="3604500"/>
          </a:xfrm>
          <a:prstGeom prst="rect">
            <a:avLst/>
          </a:prstGeom>
        </p:spPr>
        <p:txBody>
          <a:bodyPr anchorCtr="0" anchor="t" bIns="91425" lIns="91425" spcFirstLastPara="1" rIns="91425" wrap="square" tIns="91425">
            <a:noAutofit/>
          </a:bodyPr>
          <a:lstStyle/>
          <a:p>
            <a:pPr indent="-400050" lvl="0" marL="457200" rtl="0" algn="l">
              <a:lnSpc>
                <a:spcPct val="115000"/>
              </a:lnSpc>
              <a:spcBef>
                <a:spcPts val="0"/>
              </a:spcBef>
              <a:spcAft>
                <a:spcPts val="0"/>
              </a:spcAft>
              <a:buSzPts val="2700"/>
              <a:buChar char="●"/>
            </a:pPr>
            <a:r>
              <a:rPr lang="en-GB" sz="2700"/>
              <a:t>Брейкпоинты и пошаговое выполнение</a:t>
            </a:r>
            <a:endParaRPr sz="2700"/>
          </a:p>
          <a:p>
            <a:pPr indent="0" lvl="0" marL="0" rtl="0" algn="l">
              <a:lnSpc>
                <a:spcPct val="115000"/>
              </a:lnSpc>
              <a:spcBef>
                <a:spcPts val="0"/>
              </a:spcBef>
              <a:spcAft>
                <a:spcPts val="0"/>
              </a:spcAft>
              <a:buNone/>
            </a:pPr>
            <a:r>
              <a:t/>
            </a:r>
            <a:endParaRPr sz="2000"/>
          </a:p>
        </p:txBody>
      </p:sp>
      <p:sp>
        <p:nvSpPr>
          <p:cNvPr id="134" name="Google Shape;134;p26"/>
          <p:cNvSpPr txBox="1"/>
          <p:nvPr/>
        </p:nvSpPr>
        <p:spPr>
          <a:xfrm>
            <a:off x="235275" y="1455700"/>
            <a:ext cx="6121200" cy="1126500"/>
          </a:xfrm>
          <a:prstGeom prst="rect">
            <a:avLst/>
          </a:prstGeom>
          <a:noFill/>
          <a:ln>
            <a:noFill/>
          </a:ln>
        </p:spPr>
        <p:txBody>
          <a:bodyPr anchorCtr="0" anchor="t" bIns="91425" lIns="91425" spcFirstLastPara="1" rIns="91425" wrap="square" tIns="91425">
            <a:noAutofit/>
          </a:bodyPr>
          <a:lstStyle/>
          <a:p>
            <a:pPr indent="-400050" lvl="0" marL="457200" rtl="0" algn="l">
              <a:lnSpc>
                <a:spcPct val="115000"/>
              </a:lnSpc>
              <a:spcBef>
                <a:spcPts val="0"/>
              </a:spcBef>
              <a:spcAft>
                <a:spcPts val="0"/>
              </a:spcAft>
              <a:buClr>
                <a:schemeClr val="lt2"/>
              </a:buClr>
              <a:buSzPts val="2700"/>
              <a:buChar char="●"/>
            </a:pPr>
            <a:r>
              <a:rPr lang="en-GB" sz="2700">
                <a:solidFill>
                  <a:schemeClr val="lt2"/>
                </a:solidFill>
              </a:rPr>
              <a:t>Перенести строку выполнения</a:t>
            </a:r>
            <a:endParaRPr sz="2700">
              <a:solidFill>
                <a:schemeClr val="lt2"/>
              </a:solidFill>
            </a:endParaRPr>
          </a:p>
          <a:p>
            <a:pPr indent="-400050" lvl="0" marL="457200" rtl="0" algn="l">
              <a:lnSpc>
                <a:spcPct val="115000"/>
              </a:lnSpc>
              <a:spcBef>
                <a:spcPts val="0"/>
              </a:spcBef>
              <a:spcAft>
                <a:spcPts val="0"/>
              </a:spcAft>
              <a:buClr>
                <a:schemeClr val="lt2"/>
              </a:buClr>
              <a:buSzPts val="2700"/>
              <a:buChar char="●"/>
            </a:pPr>
            <a:r>
              <a:rPr lang="en-GB" sz="2700">
                <a:solidFill>
                  <a:schemeClr val="lt2"/>
                </a:solidFill>
              </a:rPr>
              <a:t>Установить значение переменной</a:t>
            </a:r>
            <a:endParaRPr sz="2700">
              <a:solidFill>
                <a:schemeClr val="lt2"/>
              </a:solidFill>
            </a:endParaRPr>
          </a:p>
          <a:p>
            <a:pPr indent="-400050" lvl="0" marL="457200" rtl="0" algn="l">
              <a:lnSpc>
                <a:spcPct val="115000"/>
              </a:lnSpc>
              <a:spcBef>
                <a:spcPts val="0"/>
              </a:spcBef>
              <a:spcAft>
                <a:spcPts val="0"/>
              </a:spcAft>
              <a:buClr>
                <a:schemeClr val="lt2"/>
              </a:buClr>
              <a:buSzPts val="2700"/>
              <a:buChar char="●"/>
            </a:pPr>
            <a:r>
              <a:rPr lang="en-GB" sz="2700">
                <a:solidFill>
                  <a:schemeClr val="lt2"/>
                </a:solidFill>
              </a:rPr>
              <a:t>Стек вызовов</a:t>
            </a:r>
            <a:endParaRPr sz="2700">
              <a:solidFill>
                <a:schemeClr val="lt2"/>
              </a:solidFill>
            </a:endParaRPr>
          </a:p>
          <a:p>
            <a:pPr indent="0" lvl="0" marL="914400" rtl="0" algn="l">
              <a:lnSpc>
                <a:spcPct val="115000"/>
              </a:lnSpc>
              <a:spcBef>
                <a:spcPts val="0"/>
              </a:spcBef>
              <a:spcAft>
                <a:spcPts val="0"/>
              </a:spcAft>
              <a:buNone/>
            </a:pPr>
            <a:r>
              <a:t/>
            </a:r>
            <a:endParaRPr sz="2000">
              <a:solidFill>
                <a:schemeClr val="lt2"/>
              </a:solidFill>
            </a:endParaRPr>
          </a:p>
          <a:p>
            <a:pPr indent="0" lvl="0" marL="0" rtl="0" algn="l">
              <a:spcBef>
                <a:spcPts val="0"/>
              </a:spcBef>
              <a:spcAft>
                <a:spcPts val="0"/>
              </a:spcAft>
              <a:buNone/>
            </a:pPr>
            <a:r>
              <a:t/>
            </a:r>
            <a:endParaRPr/>
          </a:p>
        </p:txBody>
      </p:sp>
      <p:pic>
        <p:nvPicPr>
          <p:cNvPr id="135" name="Google Shape;135;p26"/>
          <p:cNvPicPr preferRelativeResize="0"/>
          <p:nvPr/>
        </p:nvPicPr>
        <p:blipFill>
          <a:blip r:embed="rId3">
            <a:alphaModFix/>
          </a:blip>
          <a:stretch>
            <a:fillRect/>
          </a:stretch>
        </p:blipFill>
        <p:spPr>
          <a:xfrm>
            <a:off x="3243559" y="2430775"/>
            <a:ext cx="3339441" cy="2504575"/>
          </a:xfrm>
          <a:prstGeom prst="rect">
            <a:avLst/>
          </a:prstGeom>
          <a:noFill/>
          <a:ln>
            <a:noFill/>
          </a:ln>
        </p:spPr>
      </p:pic>
      <p:pic>
        <p:nvPicPr>
          <p:cNvPr id="136" name="Google Shape;136;p26"/>
          <p:cNvPicPr preferRelativeResize="0"/>
          <p:nvPr/>
        </p:nvPicPr>
        <p:blipFill>
          <a:blip r:embed="rId4">
            <a:alphaModFix/>
          </a:blip>
          <a:stretch>
            <a:fillRect/>
          </a:stretch>
        </p:blipFill>
        <p:spPr>
          <a:xfrm>
            <a:off x="6532025" y="4575600"/>
            <a:ext cx="2298539" cy="295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0" st="0"/>
                                            </p:txEl>
                                          </p:spTgt>
                                        </p:tgtEl>
                                        <p:attrNameLst>
                                          <p:attrName>style.visibility</p:attrName>
                                        </p:attrNameLst>
                                      </p:cBhvr>
                                      <p:to>
                                        <p:strVal val="visible"/>
                                      </p:to>
                                    </p:set>
                                    <p:animEffect filter="fade" transition="in">
                                      <p:cBhvr>
                                        <p:cTn dur="1000"/>
                                        <p:tgtEl>
                                          <p:spTgt spid="13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1" st="1"/>
                                            </p:txEl>
                                          </p:spTgt>
                                        </p:tgtEl>
                                        <p:attrNameLst>
                                          <p:attrName>style.visibility</p:attrName>
                                        </p:attrNameLst>
                                      </p:cBhvr>
                                      <p:to>
                                        <p:strVal val="visible"/>
                                      </p:to>
                                    </p:set>
                                    <p:animEffect filter="fade" transition="in">
                                      <p:cBhvr>
                                        <p:cTn dur="1000"/>
                                        <p:tgtEl>
                                          <p:spTgt spid="13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2" st="2"/>
                                            </p:txEl>
                                          </p:spTgt>
                                        </p:tgtEl>
                                        <p:attrNameLst>
                                          <p:attrName>style.visibility</p:attrName>
                                        </p:attrNameLst>
                                      </p:cBhvr>
                                      <p:to>
                                        <p:strVal val="visible"/>
                                      </p:to>
                                    </p:set>
                                    <p:animEffect filter="fade" transition="in">
                                      <p:cBhvr>
                                        <p:cTn dur="1000"/>
                                        <p:tgtEl>
                                          <p:spTgt spid="13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3" st="3"/>
                                            </p:txEl>
                                          </p:spTgt>
                                        </p:tgtEl>
                                        <p:attrNameLst>
                                          <p:attrName>style.visibility</p:attrName>
                                        </p:attrNameLst>
                                      </p:cBhvr>
                                      <p:to>
                                        <p:strVal val="visible"/>
                                      </p:to>
                                    </p:set>
                                    <p:animEffect filter="fade" transition="in">
                                      <p:cBhvr>
                                        <p:cTn dur="1000"/>
                                        <p:tgtEl>
                                          <p:spTgt spid="13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4" st="4"/>
                                            </p:txEl>
                                          </p:spTgt>
                                        </p:tgtEl>
                                        <p:attrNameLst>
                                          <p:attrName>style.visibility</p:attrName>
                                        </p:attrNameLst>
                                      </p:cBhvr>
                                      <p:to>
                                        <p:strVal val="visible"/>
                                      </p:to>
                                    </p:set>
                                    <p:animEffect filter="fade" transition="in">
                                      <p:cBhvr>
                                        <p:cTn dur="1000"/>
                                        <p:tgtEl>
                                          <p:spTgt spid="134">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7"/>
          <p:cNvSpPr txBox="1"/>
          <p:nvPr>
            <p:ph type="ctrTitle"/>
          </p:nvPr>
        </p:nvSpPr>
        <p:spPr>
          <a:xfrm>
            <a:off x="235275" y="311750"/>
            <a:ext cx="8595300" cy="5115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lang="en-GB" sz="3500">
                <a:latin typeface="Helvetica Neue"/>
                <a:ea typeface="Helvetica Neue"/>
                <a:cs typeface="Helvetica Neue"/>
                <a:sym typeface="Helvetica Neue"/>
              </a:rPr>
              <a:t>Postman</a:t>
            </a:r>
            <a:endParaRPr sz="3500">
              <a:latin typeface="Helvetica Neue"/>
              <a:ea typeface="Helvetica Neue"/>
              <a:cs typeface="Helvetica Neue"/>
              <a:sym typeface="Helvetica Neue"/>
            </a:endParaRPr>
          </a:p>
        </p:txBody>
      </p:sp>
      <p:cxnSp>
        <p:nvCxnSpPr>
          <p:cNvPr id="142" name="Google Shape;142;p27"/>
          <p:cNvCxnSpPr/>
          <p:nvPr/>
        </p:nvCxnSpPr>
        <p:spPr>
          <a:xfrm>
            <a:off x="235275" y="258450"/>
            <a:ext cx="464400" cy="0"/>
          </a:xfrm>
          <a:prstGeom prst="straightConnector1">
            <a:avLst/>
          </a:prstGeom>
          <a:noFill/>
          <a:ln cap="flat" cmpd="sng" w="28575">
            <a:solidFill>
              <a:srgbClr val="E9204F"/>
            </a:solidFill>
            <a:prstDash val="solid"/>
            <a:round/>
            <a:headEnd len="med" w="med" type="none"/>
            <a:tailEnd len="med" w="med" type="none"/>
          </a:ln>
        </p:spPr>
      </p:cxnSp>
      <p:sp>
        <p:nvSpPr>
          <p:cNvPr id="143" name="Google Shape;143;p27"/>
          <p:cNvSpPr txBox="1"/>
          <p:nvPr>
            <p:ph idx="1" type="subTitle"/>
          </p:nvPr>
        </p:nvSpPr>
        <p:spPr>
          <a:xfrm>
            <a:off x="235275" y="971450"/>
            <a:ext cx="8595300" cy="3477900"/>
          </a:xfrm>
          <a:prstGeom prst="rect">
            <a:avLst/>
          </a:prstGeom>
        </p:spPr>
        <p:txBody>
          <a:bodyPr anchorCtr="0" anchor="t" bIns="91425" lIns="91425" spcFirstLastPara="1" rIns="91425" wrap="square" tIns="91425">
            <a:noAutofit/>
          </a:bodyPr>
          <a:lstStyle/>
          <a:p>
            <a:pPr indent="-400050" lvl="0" marL="457200" rtl="0" algn="l">
              <a:lnSpc>
                <a:spcPct val="115000"/>
              </a:lnSpc>
              <a:spcBef>
                <a:spcPts val="0"/>
              </a:spcBef>
              <a:spcAft>
                <a:spcPts val="0"/>
              </a:spcAft>
              <a:buSzPts val="2700"/>
              <a:buChar char="●"/>
            </a:pPr>
            <a:r>
              <a:rPr lang="en-GB" sz="2700"/>
              <a:t>Позволяет удобно отправлять запросы</a:t>
            </a:r>
            <a:endParaRPr sz="2700"/>
          </a:p>
          <a:p>
            <a:pPr indent="0" lvl="0" marL="457200" rtl="0" algn="l">
              <a:lnSpc>
                <a:spcPct val="115000"/>
              </a:lnSpc>
              <a:spcBef>
                <a:spcPts val="0"/>
              </a:spcBef>
              <a:spcAft>
                <a:spcPts val="0"/>
              </a:spcAft>
              <a:buNone/>
            </a:pPr>
            <a:r>
              <a:t/>
            </a:r>
            <a:endParaRPr sz="2000"/>
          </a:p>
        </p:txBody>
      </p:sp>
      <p:pic>
        <p:nvPicPr>
          <p:cNvPr id="144" name="Google Shape;144;p27"/>
          <p:cNvPicPr preferRelativeResize="0"/>
          <p:nvPr/>
        </p:nvPicPr>
        <p:blipFill>
          <a:blip r:embed="rId3">
            <a:alphaModFix/>
          </a:blip>
          <a:stretch>
            <a:fillRect/>
          </a:stretch>
        </p:blipFill>
        <p:spPr>
          <a:xfrm>
            <a:off x="6530400" y="4575600"/>
            <a:ext cx="2298539" cy="295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8"/>
          <p:cNvSpPr txBox="1"/>
          <p:nvPr>
            <p:ph type="ctrTitle"/>
          </p:nvPr>
        </p:nvSpPr>
        <p:spPr>
          <a:xfrm>
            <a:off x="235275" y="311750"/>
            <a:ext cx="8595300" cy="5115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t/>
            </a:r>
            <a:endParaRPr sz="3500">
              <a:latin typeface="Helvetica Neue"/>
              <a:ea typeface="Helvetica Neue"/>
              <a:cs typeface="Helvetica Neue"/>
              <a:sym typeface="Helvetica Neue"/>
            </a:endParaRPr>
          </a:p>
        </p:txBody>
      </p:sp>
      <p:cxnSp>
        <p:nvCxnSpPr>
          <p:cNvPr id="150" name="Google Shape;150;p28"/>
          <p:cNvCxnSpPr/>
          <p:nvPr/>
        </p:nvCxnSpPr>
        <p:spPr>
          <a:xfrm>
            <a:off x="235275" y="258450"/>
            <a:ext cx="464400" cy="0"/>
          </a:xfrm>
          <a:prstGeom prst="straightConnector1">
            <a:avLst/>
          </a:prstGeom>
          <a:noFill/>
          <a:ln cap="flat" cmpd="sng" w="28575">
            <a:solidFill>
              <a:srgbClr val="E9204F"/>
            </a:solidFill>
            <a:prstDash val="solid"/>
            <a:round/>
            <a:headEnd len="med" w="med" type="none"/>
            <a:tailEnd len="med" w="med" type="none"/>
          </a:ln>
        </p:spPr>
      </p:cxnSp>
      <p:pic>
        <p:nvPicPr>
          <p:cNvPr id="151" name="Google Shape;151;p28"/>
          <p:cNvPicPr preferRelativeResize="0"/>
          <p:nvPr/>
        </p:nvPicPr>
        <p:blipFill>
          <a:blip r:embed="rId3">
            <a:alphaModFix/>
          </a:blip>
          <a:stretch>
            <a:fillRect/>
          </a:stretch>
        </p:blipFill>
        <p:spPr>
          <a:xfrm>
            <a:off x="7724900" y="4576075"/>
            <a:ext cx="1105650" cy="295525"/>
          </a:xfrm>
          <a:prstGeom prst="rect">
            <a:avLst/>
          </a:prstGeom>
          <a:noFill/>
          <a:ln>
            <a:noFill/>
          </a:ln>
        </p:spPr>
      </p:pic>
      <p:sp>
        <p:nvSpPr>
          <p:cNvPr id="152" name="Google Shape;152;p28"/>
          <p:cNvSpPr txBox="1"/>
          <p:nvPr>
            <p:ph idx="1" type="subTitle"/>
          </p:nvPr>
        </p:nvSpPr>
        <p:spPr>
          <a:xfrm>
            <a:off x="235275" y="971450"/>
            <a:ext cx="8595300" cy="39639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sz="2000"/>
          </a:p>
        </p:txBody>
      </p:sp>
      <p:pic>
        <p:nvPicPr>
          <p:cNvPr id="153" name="Google Shape;153;p28"/>
          <p:cNvPicPr preferRelativeResize="0"/>
          <p:nvPr/>
        </p:nvPicPr>
        <p:blipFill>
          <a:blip r:embed="rId4">
            <a:alphaModFix/>
          </a:blip>
          <a:stretch>
            <a:fillRect/>
          </a:stretch>
        </p:blipFill>
        <p:spPr>
          <a:xfrm>
            <a:off x="32962" y="392150"/>
            <a:ext cx="9078074" cy="4479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Custom 345">
      <a:dk1>
        <a:srgbClr val="000000"/>
      </a:dk1>
      <a:lt1>
        <a:srgbClr val="FFFFFF"/>
      </a:lt1>
      <a:dk2>
        <a:srgbClr val="4C4C4C"/>
      </a:dk2>
      <a:lt2>
        <a:srgbClr val="CCCCCC"/>
      </a:lt2>
      <a:accent1>
        <a:srgbClr val="89B4B8"/>
      </a:accent1>
      <a:accent2>
        <a:srgbClr val="AFA6CA"/>
      </a:accent2>
      <a:accent3>
        <a:srgbClr val="A5B492"/>
      </a:accent3>
      <a:accent4>
        <a:srgbClr val="E8CD6D"/>
      </a:accent4>
      <a:accent5>
        <a:srgbClr val="F4A447"/>
      </a:accent5>
      <a:accent6>
        <a:srgbClr val="D09D94"/>
      </a:accent6>
      <a:hlink>
        <a:srgbClr val="5EA7AA"/>
      </a:hlink>
      <a:folHlink>
        <a:srgbClr val="A295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